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65" r:id="rId3"/>
    <p:sldId id="263" r:id="rId4"/>
    <p:sldId id="269" r:id="rId5"/>
    <p:sldId id="267" r:id="rId6"/>
    <p:sldId id="264" r:id="rId7"/>
    <p:sldId id="268" r:id="rId8"/>
    <p:sldId id="266" r:id="rId9"/>
    <p:sldId id="270"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180A"/>
    <a:srgbClr val="F98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2010" y="-7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4CFB9F-F0C4-416C-B6CA-C512C76E523E}" type="doc">
      <dgm:prSet loTypeId="urn:microsoft.com/office/officeart/2005/8/layout/vList3#3" loCatId="list" qsTypeId="urn:microsoft.com/office/officeart/2005/8/quickstyle/simple1" qsCatId="simple" csTypeId="urn:microsoft.com/office/officeart/2005/8/colors/accent1_2" csCatId="accent1" phldr="1"/>
      <dgm:spPr/>
    </dgm:pt>
    <dgm:pt modelId="{6872B869-7C9A-43EA-B06F-219FD34D2DB5}">
      <dgm:prSet phldrT="[Text]"/>
      <dgm:spPr>
        <a:solidFill>
          <a:schemeClr val="tx1">
            <a:lumMod val="95000"/>
            <a:lumOff val="5000"/>
          </a:schemeClr>
        </a:solidFill>
      </dgm:spPr>
      <dgm:t>
        <a:bodyPr/>
        <a:lstStyle/>
        <a:p>
          <a:r>
            <a:rPr lang="fr-FR" dirty="0" smtClean="0"/>
            <a:t>Country </a:t>
          </a:r>
          <a:r>
            <a:rPr lang="fr-FR" dirty="0" err="1" smtClean="0"/>
            <a:t>ownership</a:t>
          </a:r>
          <a:endParaRPr lang="fr-FR" dirty="0"/>
        </a:p>
      </dgm:t>
    </dgm:pt>
    <dgm:pt modelId="{4250C7B5-8F23-47F3-A2BF-10F1B6D44E95}" type="parTrans" cxnId="{01055802-BCA9-4A86-9FF4-50912ADBAA86}">
      <dgm:prSet/>
      <dgm:spPr/>
      <dgm:t>
        <a:bodyPr/>
        <a:lstStyle/>
        <a:p>
          <a:endParaRPr lang="fr-FR"/>
        </a:p>
      </dgm:t>
    </dgm:pt>
    <dgm:pt modelId="{C7CA00DC-7D70-495A-8BBD-95D837BE972E}" type="sibTrans" cxnId="{01055802-BCA9-4A86-9FF4-50912ADBAA86}">
      <dgm:prSet/>
      <dgm:spPr/>
      <dgm:t>
        <a:bodyPr/>
        <a:lstStyle/>
        <a:p>
          <a:endParaRPr lang="fr-FR"/>
        </a:p>
      </dgm:t>
    </dgm:pt>
    <dgm:pt modelId="{F8FD3DCE-9C61-4D76-BDAD-6A9A89E85B65}">
      <dgm:prSet phldrT="[Text]"/>
      <dgm:spPr>
        <a:solidFill>
          <a:schemeClr val="tx1">
            <a:lumMod val="85000"/>
            <a:lumOff val="15000"/>
          </a:schemeClr>
        </a:solidFill>
      </dgm:spPr>
      <dgm:t>
        <a:bodyPr/>
        <a:lstStyle/>
        <a:p>
          <a:r>
            <a:rPr lang="fr-FR" dirty="0" err="1" smtClean="0"/>
            <a:t>Targeting</a:t>
          </a:r>
          <a:r>
            <a:rPr lang="fr-FR" dirty="0" smtClean="0"/>
            <a:t> life </a:t>
          </a:r>
          <a:r>
            <a:rPr lang="fr-FR" dirty="0" err="1" smtClean="0"/>
            <a:t>saving</a:t>
          </a:r>
          <a:r>
            <a:rPr lang="fr-FR" dirty="0" smtClean="0"/>
            <a:t>  </a:t>
          </a:r>
          <a:r>
            <a:rPr lang="fr-FR" dirty="0" err="1" smtClean="0"/>
            <a:t>needs</a:t>
          </a:r>
          <a:endParaRPr lang="fr-FR" dirty="0"/>
        </a:p>
      </dgm:t>
    </dgm:pt>
    <dgm:pt modelId="{18E972AC-3B28-4BFA-B472-4F61ABCD1EB2}" type="parTrans" cxnId="{B475F97C-9ADD-474D-AB17-670010C69B89}">
      <dgm:prSet/>
      <dgm:spPr/>
      <dgm:t>
        <a:bodyPr/>
        <a:lstStyle/>
        <a:p>
          <a:endParaRPr lang="fr-FR"/>
        </a:p>
      </dgm:t>
    </dgm:pt>
    <dgm:pt modelId="{DCF14A23-D7D7-4E68-9CCF-FFE53A40E674}" type="sibTrans" cxnId="{B475F97C-9ADD-474D-AB17-670010C69B89}">
      <dgm:prSet/>
      <dgm:spPr/>
      <dgm:t>
        <a:bodyPr/>
        <a:lstStyle/>
        <a:p>
          <a:endParaRPr lang="fr-FR"/>
        </a:p>
      </dgm:t>
    </dgm:pt>
    <dgm:pt modelId="{07001E7E-60B0-4146-ABD2-2FA596BF0F0F}">
      <dgm:prSet phldrT="[Text]"/>
      <dgm:spPr>
        <a:solidFill>
          <a:schemeClr val="tx1">
            <a:lumMod val="75000"/>
            <a:lumOff val="25000"/>
          </a:schemeClr>
        </a:solidFill>
      </dgm:spPr>
      <dgm:t>
        <a:bodyPr/>
        <a:lstStyle/>
        <a:p>
          <a:r>
            <a:rPr lang="fr-FR" dirty="0" err="1" smtClean="0">
              <a:solidFill>
                <a:schemeClr val="bg1"/>
              </a:solidFill>
            </a:rPr>
            <a:t>Leveraging</a:t>
          </a:r>
          <a:r>
            <a:rPr lang="fr-FR" dirty="0" smtClean="0">
              <a:solidFill>
                <a:schemeClr val="bg1"/>
              </a:solidFill>
            </a:rPr>
            <a:t> </a:t>
          </a:r>
          <a:r>
            <a:rPr lang="fr-FR" dirty="0" err="1" smtClean="0">
              <a:solidFill>
                <a:schemeClr val="bg1"/>
              </a:solidFill>
            </a:rPr>
            <a:t>resources</a:t>
          </a:r>
          <a:endParaRPr lang="fr-FR" dirty="0">
            <a:solidFill>
              <a:schemeClr val="bg1"/>
            </a:solidFill>
          </a:endParaRPr>
        </a:p>
      </dgm:t>
    </dgm:pt>
    <dgm:pt modelId="{0F3FA402-7117-4634-BC95-AE1EE438AE77}" type="parTrans" cxnId="{D996D067-FD63-4480-B891-16FB446E0897}">
      <dgm:prSet/>
      <dgm:spPr/>
      <dgm:t>
        <a:bodyPr/>
        <a:lstStyle/>
        <a:p>
          <a:endParaRPr lang="fr-FR"/>
        </a:p>
      </dgm:t>
    </dgm:pt>
    <dgm:pt modelId="{3DDAA1C0-B154-4D8F-8716-6D862C1A8A91}" type="sibTrans" cxnId="{D996D067-FD63-4480-B891-16FB446E0897}">
      <dgm:prSet/>
      <dgm:spPr/>
      <dgm:t>
        <a:bodyPr/>
        <a:lstStyle/>
        <a:p>
          <a:endParaRPr lang="fr-FR"/>
        </a:p>
      </dgm:t>
    </dgm:pt>
    <dgm:pt modelId="{2DE994A7-B548-4529-95DF-9306BFCAB928}">
      <dgm:prSet phldrT="[Text]"/>
      <dgm:spPr>
        <a:solidFill>
          <a:schemeClr val="tx1">
            <a:lumMod val="65000"/>
            <a:lumOff val="35000"/>
          </a:schemeClr>
        </a:solidFill>
      </dgm:spPr>
      <dgm:t>
        <a:bodyPr/>
        <a:lstStyle/>
        <a:p>
          <a:r>
            <a:rPr lang="fr-FR" dirty="0" smtClean="0">
              <a:solidFill>
                <a:schemeClr val="bg1"/>
              </a:solidFill>
            </a:rPr>
            <a:t>Integrated and inclusive </a:t>
          </a:r>
          <a:r>
            <a:rPr lang="fr-FR" dirty="0" err="1" smtClean="0">
              <a:solidFill>
                <a:schemeClr val="bg1"/>
              </a:solidFill>
            </a:rPr>
            <a:t>programming</a:t>
          </a:r>
          <a:endParaRPr lang="fr-FR" dirty="0">
            <a:solidFill>
              <a:schemeClr val="bg1"/>
            </a:solidFill>
          </a:endParaRPr>
        </a:p>
      </dgm:t>
    </dgm:pt>
    <dgm:pt modelId="{7E9ADF13-D492-416A-A6E5-7AE8A12D846F}" type="parTrans" cxnId="{9293C969-4D59-4BFC-8665-79D3AE9B22AF}">
      <dgm:prSet/>
      <dgm:spPr/>
      <dgm:t>
        <a:bodyPr/>
        <a:lstStyle/>
        <a:p>
          <a:endParaRPr lang="fr-FR"/>
        </a:p>
      </dgm:t>
    </dgm:pt>
    <dgm:pt modelId="{D135CD09-8FA1-48E5-A5BB-CF068B3D2FF1}" type="sibTrans" cxnId="{9293C969-4D59-4BFC-8665-79D3AE9B22AF}">
      <dgm:prSet/>
      <dgm:spPr/>
      <dgm:t>
        <a:bodyPr/>
        <a:lstStyle/>
        <a:p>
          <a:endParaRPr lang="fr-FR"/>
        </a:p>
      </dgm:t>
    </dgm:pt>
    <dgm:pt modelId="{2780BE0A-A872-4A6E-915B-1DF69B20A299}" type="pres">
      <dgm:prSet presAssocID="{ED4CFB9F-F0C4-416C-B6CA-C512C76E523E}" presName="linearFlow" presStyleCnt="0">
        <dgm:presLayoutVars>
          <dgm:dir/>
          <dgm:resizeHandles val="exact"/>
        </dgm:presLayoutVars>
      </dgm:prSet>
      <dgm:spPr/>
    </dgm:pt>
    <dgm:pt modelId="{C7A83FBC-27C4-4BCD-A6D8-4AD7655DA419}" type="pres">
      <dgm:prSet presAssocID="{6872B869-7C9A-43EA-B06F-219FD34D2DB5}" presName="composite" presStyleCnt="0"/>
      <dgm:spPr/>
    </dgm:pt>
    <dgm:pt modelId="{B3D67A0C-8027-4985-9527-A59CD66E13C5}" type="pres">
      <dgm:prSet presAssocID="{6872B869-7C9A-43EA-B06F-219FD34D2DB5}" presName="imgShp" presStyleLbl="fgImgPlace1" presStyleIdx="0" presStyleCnt="4" custLinFactNeighborX="-3490" custLinFactNeighborY="1044"/>
      <dgm:spPr>
        <a:solidFill>
          <a:srgbClr val="D0180A"/>
        </a:solidFill>
      </dgm:spPr>
    </dgm:pt>
    <dgm:pt modelId="{6C48DCF4-DA20-40CA-AD26-C291433787D4}" type="pres">
      <dgm:prSet presAssocID="{6872B869-7C9A-43EA-B06F-219FD34D2DB5}" presName="txShp" presStyleLbl="node1" presStyleIdx="0" presStyleCnt="4" custFlipVert="1" custScaleX="101052" custScaleY="95459" custLinFactNeighborX="14" custLinFactNeighborY="63">
        <dgm:presLayoutVars>
          <dgm:bulletEnabled val="1"/>
        </dgm:presLayoutVars>
      </dgm:prSet>
      <dgm:spPr/>
      <dgm:t>
        <a:bodyPr/>
        <a:lstStyle/>
        <a:p>
          <a:endParaRPr lang="fr-FR"/>
        </a:p>
      </dgm:t>
    </dgm:pt>
    <dgm:pt modelId="{A0485427-296A-4FB8-9E11-6104A2BD6C0D}" type="pres">
      <dgm:prSet presAssocID="{C7CA00DC-7D70-495A-8BBD-95D837BE972E}" presName="spacing" presStyleCnt="0"/>
      <dgm:spPr/>
    </dgm:pt>
    <dgm:pt modelId="{A06AC964-534C-4F22-AA5C-2E164ABE4F15}" type="pres">
      <dgm:prSet presAssocID="{F8FD3DCE-9C61-4D76-BDAD-6A9A89E85B65}" presName="composite" presStyleCnt="0"/>
      <dgm:spPr/>
    </dgm:pt>
    <dgm:pt modelId="{B5D7D277-54AB-4ABD-B8F2-A82EB91EEC1C}" type="pres">
      <dgm:prSet presAssocID="{F8FD3DCE-9C61-4D76-BDAD-6A9A89E85B65}" presName="imgShp" presStyleLbl="fgImgPlace1" presStyleIdx="1" presStyleCnt="4" custLinFactNeighborX="-3490" custLinFactNeighborY="1044"/>
      <dgm:spPr>
        <a:solidFill>
          <a:srgbClr val="D0180A"/>
        </a:solidFill>
      </dgm:spPr>
    </dgm:pt>
    <dgm:pt modelId="{0A6136E4-F38D-4249-AA99-1C52E7B38A8D}" type="pres">
      <dgm:prSet presAssocID="{F8FD3DCE-9C61-4D76-BDAD-6A9A89E85B65}" presName="txShp" presStyleLbl="node1" presStyleIdx="1" presStyleCnt="4">
        <dgm:presLayoutVars>
          <dgm:bulletEnabled val="1"/>
        </dgm:presLayoutVars>
      </dgm:prSet>
      <dgm:spPr/>
      <dgm:t>
        <a:bodyPr/>
        <a:lstStyle/>
        <a:p>
          <a:endParaRPr lang="en-US"/>
        </a:p>
      </dgm:t>
    </dgm:pt>
    <dgm:pt modelId="{6FF5B7CE-E2FD-4266-90C3-AD0FB1E475E5}" type="pres">
      <dgm:prSet presAssocID="{DCF14A23-D7D7-4E68-9CCF-FFE53A40E674}" presName="spacing" presStyleCnt="0"/>
      <dgm:spPr/>
    </dgm:pt>
    <dgm:pt modelId="{900B96F4-EBA1-4F7A-8FEE-135A282FA4DB}" type="pres">
      <dgm:prSet presAssocID="{07001E7E-60B0-4146-ABD2-2FA596BF0F0F}" presName="composite" presStyleCnt="0"/>
      <dgm:spPr/>
    </dgm:pt>
    <dgm:pt modelId="{8B36E92B-50BE-47EE-AE51-59C57F46CD2F}" type="pres">
      <dgm:prSet presAssocID="{07001E7E-60B0-4146-ABD2-2FA596BF0F0F}" presName="imgShp" presStyleLbl="fgImgPlace1" presStyleIdx="2" presStyleCnt="4" custLinFactNeighborX="-3490" custLinFactNeighborY="1044"/>
      <dgm:spPr>
        <a:solidFill>
          <a:srgbClr val="D0180A"/>
        </a:solidFill>
      </dgm:spPr>
    </dgm:pt>
    <dgm:pt modelId="{94CCED13-2C7C-4313-A834-00F27198AF28}" type="pres">
      <dgm:prSet presAssocID="{07001E7E-60B0-4146-ABD2-2FA596BF0F0F}" presName="txShp" presStyleLbl="node1" presStyleIdx="2" presStyleCnt="4">
        <dgm:presLayoutVars>
          <dgm:bulletEnabled val="1"/>
        </dgm:presLayoutVars>
      </dgm:prSet>
      <dgm:spPr/>
      <dgm:t>
        <a:bodyPr/>
        <a:lstStyle/>
        <a:p>
          <a:endParaRPr lang="en-US"/>
        </a:p>
      </dgm:t>
    </dgm:pt>
    <dgm:pt modelId="{816D15DA-199C-4A74-8C61-DEF185CC8F3F}" type="pres">
      <dgm:prSet presAssocID="{3DDAA1C0-B154-4D8F-8716-6D862C1A8A91}" presName="spacing" presStyleCnt="0"/>
      <dgm:spPr/>
    </dgm:pt>
    <dgm:pt modelId="{C2444CA8-B505-447E-BABF-ACB2CC44DCBA}" type="pres">
      <dgm:prSet presAssocID="{2DE994A7-B548-4529-95DF-9306BFCAB928}" presName="composite" presStyleCnt="0"/>
      <dgm:spPr/>
    </dgm:pt>
    <dgm:pt modelId="{F43102F9-8E17-439A-B528-12A79BC03E54}" type="pres">
      <dgm:prSet presAssocID="{2DE994A7-B548-4529-95DF-9306BFCAB928}" presName="imgShp" presStyleLbl="fgImgPlace1" presStyleIdx="3" presStyleCnt="4"/>
      <dgm:spPr>
        <a:solidFill>
          <a:srgbClr val="D0180A"/>
        </a:solidFill>
      </dgm:spPr>
    </dgm:pt>
    <dgm:pt modelId="{AEB20689-0489-4EB4-8E02-7B6259DFC795}" type="pres">
      <dgm:prSet presAssocID="{2DE994A7-B548-4529-95DF-9306BFCAB928}" presName="txShp" presStyleLbl="node1" presStyleIdx="3" presStyleCnt="4" custScaleX="102803" custLinFactNeighborX="-812" custLinFactNeighborY="-7591">
        <dgm:presLayoutVars>
          <dgm:bulletEnabled val="1"/>
        </dgm:presLayoutVars>
      </dgm:prSet>
      <dgm:spPr/>
      <dgm:t>
        <a:bodyPr/>
        <a:lstStyle/>
        <a:p>
          <a:endParaRPr lang="fr-FR"/>
        </a:p>
      </dgm:t>
    </dgm:pt>
  </dgm:ptLst>
  <dgm:cxnLst>
    <dgm:cxn modelId="{ED695C22-B2D3-45E0-9529-488F60A342FF}" type="presOf" srcId="{07001E7E-60B0-4146-ABD2-2FA596BF0F0F}" destId="{94CCED13-2C7C-4313-A834-00F27198AF28}" srcOrd="0" destOrd="0" presId="urn:microsoft.com/office/officeart/2005/8/layout/vList3#3"/>
    <dgm:cxn modelId="{01055802-BCA9-4A86-9FF4-50912ADBAA86}" srcId="{ED4CFB9F-F0C4-416C-B6CA-C512C76E523E}" destId="{6872B869-7C9A-43EA-B06F-219FD34D2DB5}" srcOrd="0" destOrd="0" parTransId="{4250C7B5-8F23-47F3-A2BF-10F1B6D44E95}" sibTransId="{C7CA00DC-7D70-495A-8BBD-95D837BE972E}"/>
    <dgm:cxn modelId="{D996D067-FD63-4480-B891-16FB446E0897}" srcId="{ED4CFB9F-F0C4-416C-B6CA-C512C76E523E}" destId="{07001E7E-60B0-4146-ABD2-2FA596BF0F0F}" srcOrd="2" destOrd="0" parTransId="{0F3FA402-7117-4634-BC95-AE1EE438AE77}" sibTransId="{3DDAA1C0-B154-4D8F-8716-6D862C1A8A91}"/>
    <dgm:cxn modelId="{2001FA52-0382-431C-B958-154CC58CC325}" type="presOf" srcId="{F8FD3DCE-9C61-4D76-BDAD-6A9A89E85B65}" destId="{0A6136E4-F38D-4249-AA99-1C52E7B38A8D}" srcOrd="0" destOrd="0" presId="urn:microsoft.com/office/officeart/2005/8/layout/vList3#3"/>
    <dgm:cxn modelId="{D0F6797C-81FD-482D-BFF3-512FA76CE327}" type="presOf" srcId="{6872B869-7C9A-43EA-B06F-219FD34D2DB5}" destId="{6C48DCF4-DA20-40CA-AD26-C291433787D4}" srcOrd="0" destOrd="0" presId="urn:microsoft.com/office/officeart/2005/8/layout/vList3#3"/>
    <dgm:cxn modelId="{9293C969-4D59-4BFC-8665-79D3AE9B22AF}" srcId="{ED4CFB9F-F0C4-416C-B6CA-C512C76E523E}" destId="{2DE994A7-B548-4529-95DF-9306BFCAB928}" srcOrd="3" destOrd="0" parTransId="{7E9ADF13-D492-416A-A6E5-7AE8A12D846F}" sibTransId="{D135CD09-8FA1-48E5-A5BB-CF068B3D2FF1}"/>
    <dgm:cxn modelId="{B475F97C-9ADD-474D-AB17-670010C69B89}" srcId="{ED4CFB9F-F0C4-416C-B6CA-C512C76E523E}" destId="{F8FD3DCE-9C61-4D76-BDAD-6A9A89E85B65}" srcOrd="1" destOrd="0" parTransId="{18E972AC-3B28-4BFA-B472-4F61ABCD1EB2}" sibTransId="{DCF14A23-D7D7-4E68-9CCF-FFE53A40E674}"/>
    <dgm:cxn modelId="{2D7EFD07-CB63-44CC-96E9-197C6AF67B5A}" type="presOf" srcId="{ED4CFB9F-F0C4-416C-B6CA-C512C76E523E}" destId="{2780BE0A-A872-4A6E-915B-1DF69B20A299}" srcOrd="0" destOrd="0" presId="urn:microsoft.com/office/officeart/2005/8/layout/vList3#3"/>
    <dgm:cxn modelId="{E973E58A-74F7-4CE2-910A-B1E72A63BC21}" type="presOf" srcId="{2DE994A7-B548-4529-95DF-9306BFCAB928}" destId="{AEB20689-0489-4EB4-8E02-7B6259DFC795}" srcOrd="0" destOrd="0" presId="urn:microsoft.com/office/officeart/2005/8/layout/vList3#3"/>
    <dgm:cxn modelId="{B816F71B-1A16-4EFE-BD52-4B2EE5DFC7CD}" type="presParOf" srcId="{2780BE0A-A872-4A6E-915B-1DF69B20A299}" destId="{C7A83FBC-27C4-4BCD-A6D8-4AD7655DA419}" srcOrd="0" destOrd="0" presId="urn:microsoft.com/office/officeart/2005/8/layout/vList3#3"/>
    <dgm:cxn modelId="{6FBECE39-F2AB-415F-A310-615EA517C495}" type="presParOf" srcId="{C7A83FBC-27C4-4BCD-A6D8-4AD7655DA419}" destId="{B3D67A0C-8027-4985-9527-A59CD66E13C5}" srcOrd="0" destOrd="0" presId="urn:microsoft.com/office/officeart/2005/8/layout/vList3#3"/>
    <dgm:cxn modelId="{CB8A3091-2D3F-4C74-9260-54C22A3BF6B2}" type="presParOf" srcId="{C7A83FBC-27C4-4BCD-A6D8-4AD7655DA419}" destId="{6C48DCF4-DA20-40CA-AD26-C291433787D4}" srcOrd="1" destOrd="0" presId="urn:microsoft.com/office/officeart/2005/8/layout/vList3#3"/>
    <dgm:cxn modelId="{9441849D-89FA-4C1E-BE36-1C55D839CDAF}" type="presParOf" srcId="{2780BE0A-A872-4A6E-915B-1DF69B20A299}" destId="{A0485427-296A-4FB8-9E11-6104A2BD6C0D}" srcOrd="1" destOrd="0" presId="urn:microsoft.com/office/officeart/2005/8/layout/vList3#3"/>
    <dgm:cxn modelId="{E2439081-BD9D-47AB-A90F-C6B51E5F609D}" type="presParOf" srcId="{2780BE0A-A872-4A6E-915B-1DF69B20A299}" destId="{A06AC964-534C-4F22-AA5C-2E164ABE4F15}" srcOrd="2" destOrd="0" presId="urn:microsoft.com/office/officeart/2005/8/layout/vList3#3"/>
    <dgm:cxn modelId="{0D101686-9E67-4915-A742-BC9A7514C933}" type="presParOf" srcId="{A06AC964-534C-4F22-AA5C-2E164ABE4F15}" destId="{B5D7D277-54AB-4ABD-B8F2-A82EB91EEC1C}" srcOrd="0" destOrd="0" presId="urn:microsoft.com/office/officeart/2005/8/layout/vList3#3"/>
    <dgm:cxn modelId="{DD38B994-0BA7-437E-BA1D-F52AEF3CB487}" type="presParOf" srcId="{A06AC964-534C-4F22-AA5C-2E164ABE4F15}" destId="{0A6136E4-F38D-4249-AA99-1C52E7B38A8D}" srcOrd="1" destOrd="0" presId="urn:microsoft.com/office/officeart/2005/8/layout/vList3#3"/>
    <dgm:cxn modelId="{81535684-4672-4B17-9F47-483007901DE3}" type="presParOf" srcId="{2780BE0A-A872-4A6E-915B-1DF69B20A299}" destId="{6FF5B7CE-E2FD-4266-90C3-AD0FB1E475E5}" srcOrd="3" destOrd="0" presId="urn:microsoft.com/office/officeart/2005/8/layout/vList3#3"/>
    <dgm:cxn modelId="{973F40E7-93E0-4AC7-A7A8-2A66564AC520}" type="presParOf" srcId="{2780BE0A-A872-4A6E-915B-1DF69B20A299}" destId="{900B96F4-EBA1-4F7A-8FEE-135A282FA4DB}" srcOrd="4" destOrd="0" presId="urn:microsoft.com/office/officeart/2005/8/layout/vList3#3"/>
    <dgm:cxn modelId="{EEA6B03E-D709-4D6F-91CF-9329709E5959}" type="presParOf" srcId="{900B96F4-EBA1-4F7A-8FEE-135A282FA4DB}" destId="{8B36E92B-50BE-47EE-AE51-59C57F46CD2F}" srcOrd="0" destOrd="0" presId="urn:microsoft.com/office/officeart/2005/8/layout/vList3#3"/>
    <dgm:cxn modelId="{22B04F67-2526-4410-A27E-F4B070A8E41C}" type="presParOf" srcId="{900B96F4-EBA1-4F7A-8FEE-135A282FA4DB}" destId="{94CCED13-2C7C-4313-A834-00F27198AF28}" srcOrd="1" destOrd="0" presId="urn:microsoft.com/office/officeart/2005/8/layout/vList3#3"/>
    <dgm:cxn modelId="{86E1A557-780A-4BBA-96F2-8BCEC1A9D991}" type="presParOf" srcId="{2780BE0A-A872-4A6E-915B-1DF69B20A299}" destId="{816D15DA-199C-4A74-8C61-DEF185CC8F3F}" srcOrd="5" destOrd="0" presId="urn:microsoft.com/office/officeart/2005/8/layout/vList3#3"/>
    <dgm:cxn modelId="{2D94855E-2FDD-47F9-88A7-25341206FD04}" type="presParOf" srcId="{2780BE0A-A872-4A6E-915B-1DF69B20A299}" destId="{C2444CA8-B505-447E-BABF-ACB2CC44DCBA}" srcOrd="6" destOrd="0" presId="urn:microsoft.com/office/officeart/2005/8/layout/vList3#3"/>
    <dgm:cxn modelId="{DE1C056C-3F4A-4613-9A73-00E8C8607CEF}" type="presParOf" srcId="{C2444CA8-B505-447E-BABF-ACB2CC44DCBA}" destId="{F43102F9-8E17-439A-B528-12A79BC03E54}" srcOrd="0" destOrd="0" presId="urn:microsoft.com/office/officeart/2005/8/layout/vList3#3"/>
    <dgm:cxn modelId="{18C05002-9294-4555-8403-050AC5B18015}" type="presParOf" srcId="{C2444CA8-B505-447E-BABF-ACB2CC44DCBA}" destId="{AEB20689-0489-4EB4-8E02-7B6259DFC795}"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4CF308-3641-486A-8774-E15364BE1DE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42C3404-73B5-4339-8ECE-29582656CE60}">
      <dgm:prSet phldrT="[Text]" custT="1"/>
      <dgm:spPr>
        <a:solidFill>
          <a:schemeClr val="tx1">
            <a:lumMod val="65000"/>
            <a:lumOff val="35000"/>
          </a:schemeClr>
        </a:solidFill>
      </dgm:spPr>
      <dgm:t>
        <a:bodyPr/>
        <a:lstStyle/>
        <a:p>
          <a:r>
            <a:rPr lang="en-US" sz="2000" dirty="0" smtClean="0"/>
            <a:t>Steering Committee</a:t>
          </a:r>
          <a:endParaRPr lang="en-US" sz="2000" dirty="0"/>
        </a:p>
      </dgm:t>
    </dgm:pt>
    <dgm:pt modelId="{666405F5-F8CB-4D85-A7A7-5959B03CE550}" type="parTrans" cxnId="{7E0A1668-6985-404C-B549-3433FFADB1DD}">
      <dgm:prSet/>
      <dgm:spPr/>
      <dgm:t>
        <a:bodyPr/>
        <a:lstStyle/>
        <a:p>
          <a:endParaRPr lang="en-US"/>
        </a:p>
      </dgm:t>
    </dgm:pt>
    <dgm:pt modelId="{4222534C-9A4E-421D-B4E6-2808E1DFEFCB}" type="sibTrans" cxnId="{7E0A1668-6985-404C-B549-3433FFADB1DD}">
      <dgm:prSet/>
      <dgm:spPr/>
      <dgm:t>
        <a:bodyPr/>
        <a:lstStyle/>
        <a:p>
          <a:endParaRPr lang="en-US"/>
        </a:p>
      </dgm:t>
    </dgm:pt>
    <dgm:pt modelId="{8BF5623C-7686-47BE-ADE1-DDE46F3DDEFC}">
      <dgm:prSet phldrT="[Text]" custT="1"/>
      <dgm:spPr>
        <a:solidFill>
          <a:srgbClr val="F9847B">
            <a:alpha val="89804"/>
          </a:srgbClr>
        </a:solidFill>
      </dgm:spPr>
      <dgm:t>
        <a:bodyPr/>
        <a:lstStyle/>
        <a:p>
          <a:pPr marL="174625" indent="-174625"/>
          <a:r>
            <a:rPr lang="en-GB" sz="1400" b="1" dirty="0" smtClean="0"/>
            <a:t>ensures  consistent operations</a:t>
          </a:r>
          <a:endParaRPr lang="en-US" sz="1400" b="1" dirty="0"/>
        </a:p>
      </dgm:t>
    </dgm:pt>
    <dgm:pt modelId="{439CAF61-937D-4424-BD4D-A80E6786DF60}" type="parTrans" cxnId="{811E7DDE-9490-4C9E-8305-8CAD8BA1F6F4}">
      <dgm:prSet/>
      <dgm:spPr/>
      <dgm:t>
        <a:bodyPr/>
        <a:lstStyle/>
        <a:p>
          <a:endParaRPr lang="en-US"/>
        </a:p>
      </dgm:t>
    </dgm:pt>
    <dgm:pt modelId="{34943B28-74D1-4D7E-8138-0E40764FB959}" type="sibTrans" cxnId="{811E7DDE-9490-4C9E-8305-8CAD8BA1F6F4}">
      <dgm:prSet/>
      <dgm:spPr/>
      <dgm:t>
        <a:bodyPr/>
        <a:lstStyle/>
        <a:p>
          <a:endParaRPr lang="en-US"/>
        </a:p>
      </dgm:t>
    </dgm:pt>
    <dgm:pt modelId="{960F1CFE-E7CE-49A1-82DD-3C0ED74985F2}">
      <dgm:prSet phldrT="[Text]" custT="1"/>
      <dgm:spPr>
        <a:solidFill>
          <a:schemeClr val="tx1">
            <a:lumMod val="75000"/>
            <a:lumOff val="25000"/>
          </a:schemeClr>
        </a:solidFill>
      </dgm:spPr>
      <dgm:t>
        <a:bodyPr/>
        <a:lstStyle/>
        <a:p>
          <a:r>
            <a:rPr lang="en-US" sz="2000" dirty="0" smtClean="0"/>
            <a:t>Implementing Partners</a:t>
          </a:r>
          <a:endParaRPr lang="en-US" sz="2000" dirty="0"/>
        </a:p>
      </dgm:t>
    </dgm:pt>
    <dgm:pt modelId="{4E6E79BE-487C-477A-87AB-2942AEF0236B}" type="parTrans" cxnId="{5AA1C3C0-B280-4E7F-B9B8-76723A99F217}">
      <dgm:prSet/>
      <dgm:spPr/>
      <dgm:t>
        <a:bodyPr/>
        <a:lstStyle/>
        <a:p>
          <a:endParaRPr lang="en-US"/>
        </a:p>
      </dgm:t>
    </dgm:pt>
    <dgm:pt modelId="{83921D51-7AAD-4600-B158-C666DF714FCD}" type="sibTrans" cxnId="{5AA1C3C0-B280-4E7F-B9B8-76723A99F217}">
      <dgm:prSet/>
      <dgm:spPr/>
      <dgm:t>
        <a:bodyPr/>
        <a:lstStyle/>
        <a:p>
          <a:endParaRPr lang="en-US"/>
        </a:p>
      </dgm:t>
    </dgm:pt>
    <dgm:pt modelId="{4B9681AC-605C-4722-8506-5E450196B8FC}">
      <dgm:prSet phldrT="[Text]" custT="1"/>
      <dgm:spPr>
        <a:solidFill>
          <a:srgbClr val="F9847B">
            <a:alpha val="89804"/>
          </a:srgbClr>
        </a:solidFill>
      </dgm:spPr>
      <dgm:t>
        <a:bodyPr/>
        <a:lstStyle/>
        <a:p>
          <a:pPr marL="174625" indent="-174625" defTabSz="466725">
            <a:lnSpc>
              <a:spcPct val="90000"/>
            </a:lnSpc>
            <a:spcBef>
              <a:spcPct val="0"/>
            </a:spcBef>
            <a:spcAft>
              <a:spcPct val="15000"/>
            </a:spcAft>
            <a:buNone/>
          </a:pPr>
          <a:r>
            <a:rPr lang="en-US" sz="1400" b="1" dirty="0" smtClean="0"/>
            <a:t>consults with recipient countries, and all stakeholders</a:t>
          </a:r>
          <a:endParaRPr lang="en-US" sz="1400" b="1" dirty="0"/>
        </a:p>
      </dgm:t>
    </dgm:pt>
    <dgm:pt modelId="{3BA691F6-6DF7-4C28-90AC-3AA7AADF86C2}" type="parTrans" cxnId="{623248ED-9CF0-4C45-B5A7-38CB2EC5827B}">
      <dgm:prSet/>
      <dgm:spPr/>
      <dgm:t>
        <a:bodyPr/>
        <a:lstStyle/>
        <a:p>
          <a:endParaRPr lang="en-US"/>
        </a:p>
      </dgm:t>
    </dgm:pt>
    <dgm:pt modelId="{2CBF45F2-6EAD-46FF-B581-C2A009F2818C}" type="sibTrans" cxnId="{623248ED-9CF0-4C45-B5A7-38CB2EC5827B}">
      <dgm:prSet/>
      <dgm:spPr/>
      <dgm:t>
        <a:bodyPr/>
        <a:lstStyle/>
        <a:p>
          <a:endParaRPr lang="en-US"/>
        </a:p>
      </dgm:t>
    </dgm:pt>
    <dgm:pt modelId="{F44AF20B-93AE-4680-AC52-1C748AA6FF3D}">
      <dgm:prSet phldrT="[Text]" custT="1"/>
      <dgm:spPr>
        <a:solidFill>
          <a:srgbClr val="F9847B">
            <a:alpha val="89804"/>
          </a:srgbClr>
        </a:solidFill>
      </dgm:spPr>
      <dgm:t>
        <a:bodyPr/>
        <a:lstStyle/>
        <a:p>
          <a:pPr marL="57150" indent="0" defTabSz="466725">
            <a:lnSpc>
              <a:spcPct val="90000"/>
            </a:lnSpc>
            <a:spcBef>
              <a:spcPct val="0"/>
            </a:spcBef>
            <a:spcAft>
              <a:spcPct val="15000"/>
            </a:spcAft>
            <a:buNone/>
          </a:pPr>
          <a:endParaRPr lang="en-US" sz="1400" b="1" dirty="0"/>
        </a:p>
      </dgm:t>
    </dgm:pt>
    <dgm:pt modelId="{537CDEDA-31ED-409A-B9BA-1AA3230F1ABC}" type="parTrans" cxnId="{73A5DB60-1883-4558-9950-F01218D3225F}">
      <dgm:prSet/>
      <dgm:spPr/>
      <dgm:t>
        <a:bodyPr/>
        <a:lstStyle/>
        <a:p>
          <a:endParaRPr lang="en-US"/>
        </a:p>
      </dgm:t>
    </dgm:pt>
    <dgm:pt modelId="{06E6F41E-08B9-4EB7-B118-A7FA0CC3EF45}" type="sibTrans" cxnId="{73A5DB60-1883-4558-9950-F01218D3225F}">
      <dgm:prSet/>
      <dgm:spPr/>
      <dgm:t>
        <a:bodyPr/>
        <a:lstStyle/>
        <a:p>
          <a:endParaRPr lang="en-US"/>
        </a:p>
      </dgm:t>
    </dgm:pt>
    <dgm:pt modelId="{349A1531-5BAE-42D2-BF9E-9C26DA6CB00D}">
      <dgm:prSet custT="1"/>
      <dgm:spPr>
        <a:solidFill>
          <a:srgbClr val="F9847B">
            <a:alpha val="89804"/>
          </a:srgbClr>
        </a:solidFill>
      </dgm:spPr>
      <dgm:t>
        <a:bodyPr/>
        <a:lstStyle/>
        <a:p>
          <a:pPr marL="57150" indent="0" defTabSz="466725">
            <a:lnSpc>
              <a:spcPct val="90000"/>
            </a:lnSpc>
            <a:spcBef>
              <a:spcPct val="0"/>
            </a:spcBef>
            <a:spcAft>
              <a:spcPct val="15000"/>
            </a:spcAft>
            <a:buNone/>
          </a:pPr>
          <a:endParaRPr lang="en-US" sz="1400" b="1" dirty="0"/>
        </a:p>
      </dgm:t>
    </dgm:pt>
    <dgm:pt modelId="{511139A0-4EA6-4CCD-9119-68E067E621DE}" type="parTrans" cxnId="{67FDB164-9F14-40BA-BA8C-170B812A2AAB}">
      <dgm:prSet/>
      <dgm:spPr/>
      <dgm:t>
        <a:bodyPr/>
        <a:lstStyle/>
        <a:p>
          <a:endParaRPr lang="en-US"/>
        </a:p>
      </dgm:t>
    </dgm:pt>
    <dgm:pt modelId="{99B07719-73DB-4FB9-80B8-22984685BEFF}" type="sibTrans" cxnId="{67FDB164-9F14-40BA-BA8C-170B812A2AAB}">
      <dgm:prSet/>
      <dgm:spPr/>
      <dgm:t>
        <a:bodyPr/>
        <a:lstStyle/>
        <a:p>
          <a:endParaRPr lang="en-US"/>
        </a:p>
      </dgm:t>
    </dgm:pt>
    <dgm:pt modelId="{B20467C9-2DCE-4CA6-9EA4-8F455C97478E}">
      <dgm:prSet custT="1"/>
      <dgm:spPr>
        <a:solidFill>
          <a:schemeClr val="tx1">
            <a:lumMod val="85000"/>
            <a:lumOff val="15000"/>
          </a:schemeClr>
        </a:solidFill>
      </dgm:spPr>
      <dgm:t>
        <a:bodyPr/>
        <a:lstStyle/>
        <a:p>
          <a:r>
            <a:rPr lang="en-US" sz="2000" dirty="0" smtClean="0"/>
            <a:t>Secretariat</a:t>
          </a:r>
          <a:endParaRPr lang="en-US" sz="2000" dirty="0"/>
        </a:p>
      </dgm:t>
    </dgm:pt>
    <dgm:pt modelId="{29C555EB-042C-4B8B-9790-4CFCB38C14E9}" type="parTrans" cxnId="{EA05F440-FBA0-4B3A-B46F-66DA562E9BB0}">
      <dgm:prSet/>
      <dgm:spPr/>
      <dgm:t>
        <a:bodyPr/>
        <a:lstStyle/>
        <a:p>
          <a:endParaRPr lang="en-US"/>
        </a:p>
      </dgm:t>
    </dgm:pt>
    <dgm:pt modelId="{CBAFAC28-23F9-4DC9-B0E2-342D373893E8}" type="sibTrans" cxnId="{EA05F440-FBA0-4B3A-B46F-66DA562E9BB0}">
      <dgm:prSet/>
      <dgm:spPr/>
      <dgm:t>
        <a:bodyPr/>
        <a:lstStyle/>
        <a:p>
          <a:endParaRPr lang="en-US"/>
        </a:p>
      </dgm:t>
    </dgm:pt>
    <dgm:pt modelId="{873B2570-8262-4189-B889-877A22C3DE5A}">
      <dgm:prSet custT="1"/>
      <dgm:spPr>
        <a:solidFill>
          <a:schemeClr val="tx1">
            <a:lumMod val="95000"/>
            <a:lumOff val="5000"/>
          </a:schemeClr>
        </a:solidFill>
      </dgm:spPr>
      <dgm:t>
        <a:bodyPr/>
        <a:lstStyle/>
        <a:p>
          <a:r>
            <a:rPr lang="en-US" sz="2000" dirty="0" smtClean="0"/>
            <a:t>Trustee</a:t>
          </a:r>
          <a:endParaRPr lang="en-US" sz="2000" dirty="0"/>
        </a:p>
      </dgm:t>
    </dgm:pt>
    <dgm:pt modelId="{60498CEC-752A-4555-8B73-7D1F6A30475B}" type="parTrans" cxnId="{A017B186-3BFE-4755-9CB5-77ECD5F07D95}">
      <dgm:prSet/>
      <dgm:spPr/>
      <dgm:t>
        <a:bodyPr/>
        <a:lstStyle/>
        <a:p>
          <a:endParaRPr lang="en-US"/>
        </a:p>
      </dgm:t>
    </dgm:pt>
    <dgm:pt modelId="{BEA468C6-2599-4816-8819-E822B3891C4B}" type="sibTrans" cxnId="{A017B186-3BFE-4755-9CB5-77ECD5F07D95}">
      <dgm:prSet/>
      <dgm:spPr/>
      <dgm:t>
        <a:bodyPr/>
        <a:lstStyle/>
        <a:p>
          <a:endParaRPr lang="en-US"/>
        </a:p>
      </dgm:t>
    </dgm:pt>
    <dgm:pt modelId="{9422746E-23CC-4645-A581-0F5C5C0B3142}">
      <dgm:prSet phldrT="[Text]" custT="1"/>
      <dgm:spPr>
        <a:solidFill>
          <a:srgbClr val="F9847B">
            <a:alpha val="89804"/>
          </a:srgbClr>
        </a:solidFill>
      </dgm:spPr>
      <dgm:t>
        <a:bodyPr/>
        <a:lstStyle/>
        <a:p>
          <a:pPr marL="57150" indent="0" defTabSz="466725">
            <a:lnSpc>
              <a:spcPct val="90000"/>
            </a:lnSpc>
            <a:spcBef>
              <a:spcPct val="0"/>
            </a:spcBef>
            <a:spcAft>
              <a:spcPct val="15000"/>
            </a:spcAft>
            <a:buNone/>
          </a:pPr>
          <a:endParaRPr lang="en-US" sz="1400" b="1" dirty="0"/>
        </a:p>
      </dgm:t>
    </dgm:pt>
    <dgm:pt modelId="{12D49B03-30F2-4038-A01D-C6AE613D5EA0}" type="parTrans" cxnId="{DE74134C-7CC5-4DCA-ABC9-14AE12F66E97}">
      <dgm:prSet/>
      <dgm:spPr/>
      <dgm:t>
        <a:bodyPr/>
        <a:lstStyle/>
        <a:p>
          <a:endParaRPr lang="en-US"/>
        </a:p>
      </dgm:t>
    </dgm:pt>
    <dgm:pt modelId="{D9280EB3-2108-4FD8-8CBE-E1325B5B547F}" type="sibTrans" cxnId="{DE74134C-7CC5-4DCA-ABC9-14AE12F66E97}">
      <dgm:prSet/>
      <dgm:spPr/>
      <dgm:t>
        <a:bodyPr/>
        <a:lstStyle/>
        <a:p>
          <a:endParaRPr lang="en-US"/>
        </a:p>
      </dgm:t>
    </dgm:pt>
    <dgm:pt modelId="{89F906F8-5C22-495E-87E7-933D91AEACF6}">
      <dgm:prSet phldrT="[Text]" custT="1"/>
      <dgm:spPr>
        <a:solidFill>
          <a:srgbClr val="F9847B">
            <a:alpha val="89804"/>
          </a:srgbClr>
        </a:solidFill>
      </dgm:spPr>
      <dgm:t>
        <a:bodyPr/>
        <a:lstStyle/>
        <a:p>
          <a:pPr marL="57150" indent="0" defTabSz="466725">
            <a:lnSpc>
              <a:spcPct val="90000"/>
            </a:lnSpc>
            <a:spcBef>
              <a:spcPct val="0"/>
            </a:spcBef>
            <a:spcAft>
              <a:spcPct val="15000"/>
            </a:spcAft>
            <a:buNone/>
          </a:pPr>
          <a:endParaRPr lang="en-US" sz="1400" b="1" dirty="0"/>
        </a:p>
      </dgm:t>
    </dgm:pt>
    <dgm:pt modelId="{62924C17-2FB0-4E37-B557-ACD3275B11A9}" type="parTrans" cxnId="{471E8704-F740-4F50-B558-F8AFDDA660C2}">
      <dgm:prSet/>
      <dgm:spPr/>
      <dgm:t>
        <a:bodyPr/>
        <a:lstStyle/>
        <a:p>
          <a:endParaRPr lang="en-US"/>
        </a:p>
      </dgm:t>
    </dgm:pt>
    <dgm:pt modelId="{23B8C768-943D-47AF-82BE-4E629C74B91B}" type="sibTrans" cxnId="{471E8704-F740-4F50-B558-F8AFDDA660C2}">
      <dgm:prSet/>
      <dgm:spPr/>
      <dgm:t>
        <a:bodyPr/>
        <a:lstStyle/>
        <a:p>
          <a:endParaRPr lang="en-US"/>
        </a:p>
      </dgm:t>
    </dgm:pt>
    <dgm:pt modelId="{790C424F-B999-4C16-B1B4-C7D27904840F}">
      <dgm:prSet custT="1"/>
      <dgm:spPr>
        <a:solidFill>
          <a:srgbClr val="F9847B">
            <a:alpha val="89804"/>
          </a:srgbClr>
        </a:solidFill>
      </dgm:spPr>
      <dgm:t>
        <a:bodyPr/>
        <a:lstStyle/>
        <a:p>
          <a:pPr marL="174625" indent="-174625" defTabSz="622300">
            <a:lnSpc>
              <a:spcPct val="90000"/>
            </a:lnSpc>
            <a:spcBef>
              <a:spcPct val="0"/>
            </a:spcBef>
            <a:spcAft>
              <a:spcPct val="15000"/>
            </a:spcAft>
            <a:buNone/>
          </a:pPr>
          <a:r>
            <a:rPr lang="en-GB" sz="1400" b="1" dirty="0" smtClean="0"/>
            <a:t>receives and reviews Project Proposals</a:t>
          </a:r>
          <a:endParaRPr lang="en-US" sz="1400" b="1" dirty="0"/>
        </a:p>
      </dgm:t>
    </dgm:pt>
    <dgm:pt modelId="{50981D19-80FA-4E98-A20A-667E79266A25}" type="parTrans" cxnId="{797494E2-A2E9-4FF2-BC46-019C1D49E4B2}">
      <dgm:prSet/>
      <dgm:spPr/>
      <dgm:t>
        <a:bodyPr/>
        <a:lstStyle/>
        <a:p>
          <a:endParaRPr lang="en-US"/>
        </a:p>
      </dgm:t>
    </dgm:pt>
    <dgm:pt modelId="{1F78ED4C-ABF5-4EC8-931F-5920DB9A4DB5}" type="sibTrans" cxnId="{797494E2-A2E9-4FF2-BC46-019C1D49E4B2}">
      <dgm:prSet/>
      <dgm:spPr/>
      <dgm:t>
        <a:bodyPr/>
        <a:lstStyle/>
        <a:p>
          <a:endParaRPr lang="en-US"/>
        </a:p>
      </dgm:t>
    </dgm:pt>
    <dgm:pt modelId="{0A9FCAA0-142C-475D-AC4B-B9EAA2838776}">
      <dgm:prSet custT="1"/>
      <dgm:spPr>
        <a:solidFill>
          <a:srgbClr val="F9847B">
            <a:alpha val="89804"/>
          </a:srgbClr>
        </a:solidFill>
      </dgm:spPr>
      <dgm:t>
        <a:bodyPr/>
        <a:lstStyle/>
        <a:p>
          <a:pPr marL="174625" marR="0" indent="-174625" defTabSz="914400" eaLnBrk="1" fontAlgn="auto" latinLnBrk="0" hangingPunct="1">
            <a:lnSpc>
              <a:spcPct val="100000"/>
            </a:lnSpc>
            <a:spcBef>
              <a:spcPts val="0"/>
            </a:spcBef>
            <a:spcAft>
              <a:spcPts val="0"/>
            </a:spcAft>
            <a:buClrTx/>
            <a:buSzTx/>
            <a:buFontTx/>
            <a:buNone/>
            <a:tabLst/>
            <a:defRPr/>
          </a:pPr>
          <a:r>
            <a:rPr lang="en-GB" sz="1400" b="1" dirty="0" smtClean="0"/>
            <a:t>keeps Trustee informed to carry out its responsibilities</a:t>
          </a:r>
          <a:endParaRPr lang="en-US" sz="1400" b="1" dirty="0"/>
        </a:p>
      </dgm:t>
    </dgm:pt>
    <dgm:pt modelId="{AA3C7FDD-547B-4A37-BA1E-CBA2E58B3447}" type="parTrans" cxnId="{52AE97DC-1565-4053-BAA5-DBA9CC3A70D8}">
      <dgm:prSet/>
      <dgm:spPr/>
      <dgm:t>
        <a:bodyPr/>
        <a:lstStyle/>
        <a:p>
          <a:endParaRPr lang="en-US"/>
        </a:p>
      </dgm:t>
    </dgm:pt>
    <dgm:pt modelId="{FD728932-2A9C-4B95-966A-FE53CB80F76A}" type="sibTrans" cxnId="{52AE97DC-1565-4053-BAA5-DBA9CC3A70D8}">
      <dgm:prSet/>
      <dgm:spPr/>
      <dgm:t>
        <a:bodyPr/>
        <a:lstStyle/>
        <a:p>
          <a:endParaRPr lang="en-US"/>
        </a:p>
      </dgm:t>
    </dgm:pt>
    <dgm:pt modelId="{388A11F9-69C4-411B-840A-DB1DC8960937}">
      <dgm:prSet custT="1"/>
      <dgm:spPr>
        <a:solidFill>
          <a:srgbClr val="F9847B">
            <a:alpha val="89804"/>
          </a:srgbClr>
        </a:solidFill>
      </dgm:spPr>
      <dgm:t>
        <a:bodyPr/>
        <a:lstStyle/>
        <a:p>
          <a:pPr marL="57150" indent="0" defTabSz="466725">
            <a:lnSpc>
              <a:spcPct val="90000"/>
            </a:lnSpc>
            <a:spcBef>
              <a:spcPct val="0"/>
            </a:spcBef>
            <a:spcAft>
              <a:spcPct val="15000"/>
            </a:spcAft>
            <a:buNone/>
          </a:pPr>
          <a:endParaRPr lang="en-US" sz="1400" b="1" dirty="0"/>
        </a:p>
      </dgm:t>
    </dgm:pt>
    <dgm:pt modelId="{29F14A3A-DDF1-4C74-898F-3D2E0C55B521}" type="parTrans" cxnId="{98148486-FFE0-4143-845E-C0F45C7AA8E0}">
      <dgm:prSet/>
      <dgm:spPr/>
      <dgm:t>
        <a:bodyPr/>
        <a:lstStyle/>
        <a:p>
          <a:endParaRPr lang="en-US"/>
        </a:p>
      </dgm:t>
    </dgm:pt>
    <dgm:pt modelId="{CE646EFA-6656-4B8F-8A19-2E60F57ED823}" type="sibTrans" cxnId="{98148486-FFE0-4143-845E-C0F45C7AA8E0}">
      <dgm:prSet/>
      <dgm:spPr/>
      <dgm:t>
        <a:bodyPr/>
        <a:lstStyle/>
        <a:p>
          <a:endParaRPr lang="en-US"/>
        </a:p>
      </dgm:t>
    </dgm:pt>
    <dgm:pt modelId="{55B9BB15-DFD6-4AD4-A8F8-41716988FA2D}">
      <dgm:prSet custT="1"/>
      <dgm:spPr>
        <a:solidFill>
          <a:srgbClr val="F9847B">
            <a:alpha val="89804"/>
          </a:srgbClr>
        </a:solidFill>
      </dgm:spPr>
      <dgm:t>
        <a:bodyPr/>
        <a:lstStyle/>
        <a:p>
          <a:pPr marL="174625" indent="-174625" defTabSz="622300">
            <a:lnSpc>
              <a:spcPct val="90000"/>
            </a:lnSpc>
            <a:spcBef>
              <a:spcPct val="0"/>
            </a:spcBef>
            <a:spcAft>
              <a:spcPct val="15000"/>
            </a:spcAft>
            <a:buNone/>
          </a:pPr>
          <a:r>
            <a:rPr lang="en-GB" sz="1400" b="1" dirty="0" smtClean="0"/>
            <a:t>prepares operational guidelines (eligibility, process and format for Projects)</a:t>
          </a:r>
          <a:endParaRPr lang="en-US" sz="1400" b="1" dirty="0"/>
        </a:p>
      </dgm:t>
    </dgm:pt>
    <dgm:pt modelId="{67FF6027-1AEF-4EFD-99E9-F7A103437300}" type="parTrans" cxnId="{D89B5112-0E4B-461B-8C61-787548D71780}">
      <dgm:prSet/>
      <dgm:spPr/>
      <dgm:t>
        <a:bodyPr/>
        <a:lstStyle/>
        <a:p>
          <a:endParaRPr lang="en-US"/>
        </a:p>
      </dgm:t>
    </dgm:pt>
    <dgm:pt modelId="{86ACBE3B-2F22-46BD-AF60-12E3D81E2BBB}" type="sibTrans" cxnId="{D89B5112-0E4B-461B-8C61-787548D71780}">
      <dgm:prSet/>
      <dgm:spPr/>
      <dgm:t>
        <a:bodyPr/>
        <a:lstStyle/>
        <a:p>
          <a:endParaRPr lang="en-US"/>
        </a:p>
      </dgm:t>
    </dgm:pt>
    <dgm:pt modelId="{40D93164-15B7-4A81-9484-9840BE656383}">
      <dgm:prSet custT="1"/>
      <dgm:spPr>
        <a:solidFill>
          <a:srgbClr val="F9847B">
            <a:alpha val="89804"/>
          </a:srgbClr>
        </a:solidFill>
      </dgm:spPr>
      <dgm:t>
        <a:bodyPr/>
        <a:lstStyle/>
        <a:p>
          <a:pPr marL="174625" indent="-174625"/>
          <a:r>
            <a:rPr lang="en-GB" sz="1400" b="1" dirty="0" smtClean="0"/>
            <a:t>collaborates with the Secretariat with information necessary to carry out its responsibilities</a:t>
          </a:r>
          <a:endParaRPr lang="en-US" sz="1400" b="1" dirty="0"/>
        </a:p>
      </dgm:t>
    </dgm:pt>
    <dgm:pt modelId="{43256FAD-38B7-42BE-A516-1574DECBAB51}" type="parTrans" cxnId="{14A82E1B-4B40-4326-AFA0-E4D2D527F09C}">
      <dgm:prSet/>
      <dgm:spPr/>
      <dgm:t>
        <a:bodyPr/>
        <a:lstStyle/>
        <a:p>
          <a:endParaRPr lang="en-US"/>
        </a:p>
      </dgm:t>
    </dgm:pt>
    <dgm:pt modelId="{45F3C571-11F7-4AB0-BC56-5C232D8C3E51}" type="sibTrans" cxnId="{14A82E1B-4B40-4326-AFA0-E4D2D527F09C}">
      <dgm:prSet/>
      <dgm:spPr/>
      <dgm:t>
        <a:bodyPr/>
        <a:lstStyle/>
        <a:p>
          <a:endParaRPr lang="en-US"/>
        </a:p>
      </dgm:t>
    </dgm:pt>
    <dgm:pt modelId="{0F0116D6-09F4-4168-8E65-1783AB00D2A0}">
      <dgm:prSet custT="1"/>
      <dgm:spPr>
        <a:solidFill>
          <a:srgbClr val="F9847B">
            <a:alpha val="89804"/>
          </a:srgbClr>
        </a:solidFill>
      </dgm:spPr>
      <dgm:t>
        <a:bodyPr/>
        <a:lstStyle/>
        <a:p>
          <a:pPr marL="174625" indent="-174625"/>
          <a:r>
            <a:rPr lang="en-GB" sz="1400" b="1" dirty="0" smtClean="0"/>
            <a:t>provides Steering Committee with regular reports on the financial status </a:t>
          </a:r>
          <a:endParaRPr lang="en-US" sz="1400" b="1" dirty="0"/>
        </a:p>
      </dgm:t>
    </dgm:pt>
    <dgm:pt modelId="{4A6BAAE5-6693-484A-9E97-489BBB531006}" type="parTrans" cxnId="{0E619EDE-434A-40D5-A4B1-961234AC5C0E}">
      <dgm:prSet/>
      <dgm:spPr/>
      <dgm:t>
        <a:bodyPr/>
        <a:lstStyle/>
        <a:p>
          <a:endParaRPr lang="en-US"/>
        </a:p>
      </dgm:t>
    </dgm:pt>
    <dgm:pt modelId="{5B8D8CC4-49DD-4EA4-9498-924EE45858A0}" type="sibTrans" cxnId="{0E619EDE-434A-40D5-A4B1-961234AC5C0E}">
      <dgm:prSet/>
      <dgm:spPr/>
      <dgm:t>
        <a:bodyPr/>
        <a:lstStyle/>
        <a:p>
          <a:endParaRPr lang="en-US"/>
        </a:p>
      </dgm:t>
    </dgm:pt>
    <dgm:pt modelId="{859918CD-EE99-4720-AFD0-EF3BA7640241}">
      <dgm:prSet custT="1"/>
      <dgm:spPr>
        <a:solidFill>
          <a:srgbClr val="F9847B">
            <a:alpha val="89804"/>
          </a:srgbClr>
        </a:solidFill>
      </dgm:spPr>
      <dgm:t>
        <a:bodyPr/>
        <a:lstStyle/>
        <a:p>
          <a:pPr marL="174625" marR="0" indent="-174625" defTabSz="914400" eaLnBrk="1" fontAlgn="auto" latinLnBrk="0" hangingPunct="1">
            <a:lnSpc>
              <a:spcPct val="100000"/>
            </a:lnSpc>
            <a:spcBef>
              <a:spcPts val="0"/>
            </a:spcBef>
            <a:spcAft>
              <a:spcPts val="0"/>
            </a:spcAft>
            <a:buClrTx/>
            <a:buSzTx/>
            <a:buFontTx/>
            <a:buNone/>
            <a:tabLst/>
            <a:defRPr/>
          </a:pPr>
          <a:r>
            <a:rPr lang="en-US" sz="1400" b="1" dirty="0" smtClean="0"/>
            <a:t>uses CREWS funds  in accordance with its own policies and procedures</a:t>
          </a:r>
          <a:endParaRPr lang="en-GB" sz="1400" b="1" dirty="0"/>
        </a:p>
      </dgm:t>
    </dgm:pt>
    <dgm:pt modelId="{3829CEF5-D251-4AF5-B95B-A70A74E7C5AA}" type="parTrans" cxnId="{06A744AA-D24F-4F45-AAFF-FC34472E462A}">
      <dgm:prSet/>
      <dgm:spPr/>
      <dgm:t>
        <a:bodyPr/>
        <a:lstStyle/>
        <a:p>
          <a:endParaRPr lang="en-US"/>
        </a:p>
      </dgm:t>
    </dgm:pt>
    <dgm:pt modelId="{BDF4F550-E62D-4B4E-98C5-66D7FB6595CF}" type="sibTrans" cxnId="{06A744AA-D24F-4F45-AAFF-FC34472E462A}">
      <dgm:prSet/>
      <dgm:spPr/>
      <dgm:t>
        <a:bodyPr/>
        <a:lstStyle/>
        <a:p>
          <a:endParaRPr lang="en-US"/>
        </a:p>
      </dgm:t>
    </dgm:pt>
    <dgm:pt modelId="{54881620-733C-4179-850C-65CFDB1F5B23}">
      <dgm:prSet phldrT="[Text]" custT="1"/>
      <dgm:spPr>
        <a:solidFill>
          <a:srgbClr val="F9847B">
            <a:alpha val="89804"/>
          </a:srgbClr>
        </a:solidFill>
      </dgm:spPr>
      <dgm:t>
        <a:bodyPr/>
        <a:lstStyle/>
        <a:p>
          <a:pPr marL="174625" indent="-174625"/>
          <a:r>
            <a:rPr lang="en-GB" sz="1400" b="1" dirty="0" smtClean="0"/>
            <a:t>approves operational guidelines (eligibility, process and a common format for Projects)</a:t>
          </a:r>
          <a:endParaRPr lang="en-US" sz="1400" b="1" dirty="0"/>
        </a:p>
      </dgm:t>
    </dgm:pt>
    <dgm:pt modelId="{D1522243-ABC0-44D3-882D-D4843D880B4C}" type="parTrans" cxnId="{FB6642BF-11F8-4A86-9133-E53A42A6BC8A}">
      <dgm:prSet/>
      <dgm:spPr/>
      <dgm:t>
        <a:bodyPr/>
        <a:lstStyle/>
        <a:p>
          <a:endParaRPr lang="en-US"/>
        </a:p>
      </dgm:t>
    </dgm:pt>
    <dgm:pt modelId="{8C48B2EE-43E0-4AEF-988C-65F1CB5981D4}" type="sibTrans" cxnId="{FB6642BF-11F8-4A86-9133-E53A42A6BC8A}">
      <dgm:prSet/>
      <dgm:spPr/>
      <dgm:t>
        <a:bodyPr/>
        <a:lstStyle/>
        <a:p>
          <a:endParaRPr lang="en-US"/>
        </a:p>
      </dgm:t>
    </dgm:pt>
    <dgm:pt modelId="{B5EC2587-9E12-436F-B4DC-B6E10098863D}">
      <dgm:prSet phldrT="[Text]" custT="1"/>
      <dgm:spPr>
        <a:solidFill>
          <a:srgbClr val="F9847B">
            <a:alpha val="89804"/>
          </a:srgbClr>
        </a:solidFill>
      </dgm:spPr>
      <dgm:t>
        <a:bodyPr/>
        <a:lstStyle/>
        <a:p>
          <a:pPr marL="174625" indent="-174625"/>
          <a:r>
            <a:rPr lang="en-GB" sz="1400" b="1" dirty="0" smtClean="0"/>
            <a:t>reviews and approves Projects</a:t>
          </a:r>
          <a:endParaRPr lang="en-US" sz="1400" b="1" dirty="0"/>
        </a:p>
      </dgm:t>
    </dgm:pt>
    <dgm:pt modelId="{37722B9E-BC6F-4FF5-8F15-1D17010CD9D9}" type="parTrans" cxnId="{2687EFAB-EAE2-4224-8B18-4ED0341A0CEC}">
      <dgm:prSet/>
      <dgm:spPr/>
      <dgm:t>
        <a:bodyPr/>
        <a:lstStyle/>
        <a:p>
          <a:endParaRPr lang="en-US"/>
        </a:p>
      </dgm:t>
    </dgm:pt>
    <dgm:pt modelId="{D1A89E34-2624-447D-814F-101A22D7793F}" type="sibTrans" cxnId="{2687EFAB-EAE2-4224-8B18-4ED0341A0CEC}">
      <dgm:prSet/>
      <dgm:spPr/>
      <dgm:t>
        <a:bodyPr/>
        <a:lstStyle/>
        <a:p>
          <a:endParaRPr lang="en-US"/>
        </a:p>
      </dgm:t>
    </dgm:pt>
    <dgm:pt modelId="{AB391958-6C5F-417A-AEBC-B27E8AFBBD61}">
      <dgm:prSet phldrT="[Text]" custT="1"/>
      <dgm:spPr>
        <a:solidFill>
          <a:srgbClr val="F9847B">
            <a:alpha val="89804"/>
          </a:srgbClr>
        </a:solidFill>
      </dgm:spPr>
      <dgm:t>
        <a:bodyPr/>
        <a:lstStyle/>
        <a:p>
          <a:pPr marL="174625" indent="-174625" defTabSz="466725">
            <a:lnSpc>
              <a:spcPct val="90000"/>
            </a:lnSpc>
            <a:spcBef>
              <a:spcPct val="0"/>
            </a:spcBef>
            <a:spcAft>
              <a:spcPct val="15000"/>
            </a:spcAft>
            <a:buNone/>
          </a:pPr>
          <a:r>
            <a:rPr lang="en-US" sz="1400" b="1" dirty="0" smtClean="0"/>
            <a:t>assists all stakeholders in the design of the Projects and implementation</a:t>
          </a:r>
          <a:endParaRPr lang="en-US" sz="1400" b="1" dirty="0"/>
        </a:p>
      </dgm:t>
    </dgm:pt>
    <dgm:pt modelId="{75A0CA1E-0448-4481-A290-2E65FB47B4C3}" type="parTrans" cxnId="{5B9113E9-697E-46C2-A6B3-55EC96118AD3}">
      <dgm:prSet/>
      <dgm:spPr/>
      <dgm:t>
        <a:bodyPr/>
        <a:lstStyle/>
        <a:p>
          <a:endParaRPr lang="en-US"/>
        </a:p>
      </dgm:t>
    </dgm:pt>
    <dgm:pt modelId="{2403BCF7-9DF8-490C-8223-CFCA59E0B7A9}" type="sibTrans" cxnId="{5B9113E9-697E-46C2-A6B3-55EC96118AD3}">
      <dgm:prSet/>
      <dgm:spPr/>
      <dgm:t>
        <a:bodyPr/>
        <a:lstStyle/>
        <a:p>
          <a:endParaRPr lang="en-US"/>
        </a:p>
      </dgm:t>
    </dgm:pt>
    <dgm:pt modelId="{3F4D075A-7EC3-4ACE-B701-F0319680C276}">
      <dgm:prSet custT="1"/>
      <dgm:spPr>
        <a:solidFill>
          <a:srgbClr val="F9847B">
            <a:alpha val="89804"/>
          </a:srgbClr>
        </a:solidFill>
      </dgm:spPr>
      <dgm:t>
        <a:bodyPr/>
        <a:lstStyle/>
        <a:p>
          <a:pPr marL="174625" marR="0" indent="-174625" defTabSz="914400" eaLnBrk="1" fontAlgn="auto" latinLnBrk="0" hangingPunct="1">
            <a:lnSpc>
              <a:spcPct val="100000"/>
            </a:lnSpc>
            <a:spcBef>
              <a:spcPts val="0"/>
            </a:spcBef>
            <a:spcAft>
              <a:spcPts val="0"/>
            </a:spcAft>
            <a:buClrTx/>
            <a:buSzTx/>
            <a:buFontTx/>
            <a:buNone/>
            <a:tabLst/>
            <a:defRPr/>
          </a:pPr>
          <a:r>
            <a:rPr lang="en-GB" sz="1400" b="1" dirty="0" smtClean="0"/>
            <a:t>maps status of early warning systems in SIDS and LDCs</a:t>
          </a:r>
          <a:endParaRPr lang="en-US" sz="1400" b="1" dirty="0" smtClean="0"/>
        </a:p>
        <a:p>
          <a:pPr marL="174625" indent="-174625" defTabSz="622300">
            <a:lnSpc>
              <a:spcPct val="90000"/>
            </a:lnSpc>
            <a:spcBef>
              <a:spcPct val="0"/>
            </a:spcBef>
            <a:spcAft>
              <a:spcPct val="15000"/>
            </a:spcAft>
            <a:buNone/>
          </a:pPr>
          <a:endParaRPr lang="en-US" sz="1400" b="1" dirty="0" smtClean="0"/>
        </a:p>
        <a:p>
          <a:pPr marL="57150" indent="0" defTabSz="622300">
            <a:lnSpc>
              <a:spcPct val="90000"/>
            </a:lnSpc>
            <a:spcBef>
              <a:spcPct val="0"/>
            </a:spcBef>
            <a:spcAft>
              <a:spcPct val="15000"/>
            </a:spcAft>
            <a:buNone/>
          </a:pPr>
          <a:endParaRPr lang="en-US" sz="1400" b="1" dirty="0"/>
        </a:p>
      </dgm:t>
    </dgm:pt>
    <dgm:pt modelId="{A8383DA9-BADA-4C9D-8D59-DF477D6E8339}" type="parTrans" cxnId="{2FF57F4A-867B-4D16-B3C0-1C781616C43E}">
      <dgm:prSet/>
      <dgm:spPr/>
      <dgm:t>
        <a:bodyPr/>
        <a:lstStyle/>
        <a:p>
          <a:endParaRPr lang="en-US"/>
        </a:p>
      </dgm:t>
    </dgm:pt>
    <dgm:pt modelId="{544A15A5-7E2A-40DA-BF9E-35F873BFF6A9}" type="sibTrans" cxnId="{2FF57F4A-867B-4D16-B3C0-1C781616C43E}">
      <dgm:prSet/>
      <dgm:spPr/>
      <dgm:t>
        <a:bodyPr/>
        <a:lstStyle/>
        <a:p>
          <a:endParaRPr lang="en-US"/>
        </a:p>
      </dgm:t>
    </dgm:pt>
    <dgm:pt modelId="{356FEB35-AB55-47B2-9E61-036F287AC2CD}" type="pres">
      <dgm:prSet presAssocID="{A04CF308-3641-486A-8774-E15364BE1DE0}" presName="Name0" presStyleCnt="0">
        <dgm:presLayoutVars>
          <dgm:dir/>
          <dgm:animLvl val="lvl"/>
          <dgm:resizeHandles/>
        </dgm:presLayoutVars>
      </dgm:prSet>
      <dgm:spPr/>
      <dgm:t>
        <a:bodyPr/>
        <a:lstStyle/>
        <a:p>
          <a:endParaRPr lang="en-US"/>
        </a:p>
      </dgm:t>
    </dgm:pt>
    <dgm:pt modelId="{CB0253FD-292A-4FCA-A16B-7C64CA978148}" type="pres">
      <dgm:prSet presAssocID="{442C3404-73B5-4339-8ECE-29582656CE60}" presName="linNode" presStyleCnt="0"/>
      <dgm:spPr/>
    </dgm:pt>
    <dgm:pt modelId="{D72D933F-814D-4C7A-8F93-B049B0504CFB}" type="pres">
      <dgm:prSet presAssocID="{442C3404-73B5-4339-8ECE-29582656CE60}" presName="parentShp" presStyleLbl="node1" presStyleIdx="0" presStyleCnt="4" custScaleX="57051" custScaleY="94003" custLinFactNeighborX="-10208" custLinFactNeighborY="-406">
        <dgm:presLayoutVars>
          <dgm:bulletEnabled val="1"/>
        </dgm:presLayoutVars>
      </dgm:prSet>
      <dgm:spPr/>
      <dgm:t>
        <a:bodyPr/>
        <a:lstStyle/>
        <a:p>
          <a:endParaRPr lang="en-US"/>
        </a:p>
      </dgm:t>
    </dgm:pt>
    <dgm:pt modelId="{385527AC-FBD9-4C7C-A4CD-584E4F3885CD}" type="pres">
      <dgm:prSet presAssocID="{442C3404-73B5-4339-8ECE-29582656CE60}" presName="childShp" presStyleLbl="bgAccFollowNode1" presStyleIdx="0" presStyleCnt="4" custScaleX="135843" custScaleY="118156" custLinFactNeighborX="0" custLinFactNeighborY="2593">
        <dgm:presLayoutVars>
          <dgm:bulletEnabled val="1"/>
        </dgm:presLayoutVars>
      </dgm:prSet>
      <dgm:spPr/>
      <dgm:t>
        <a:bodyPr/>
        <a:lstStyle/>
        <a:p>
          <a:endParaRPr lang="en-US"/>
        </a:p>
      </dgm:t>
    </dgm:pt>
    <dgm:pt modelId="{30B0A90E-B8C6-41FB-88CB-011DDAB24BF0}" type="pres">
      <dgm:prSet presAssocID="{4222534C-9A4E-421D-B4E6-2808E1DFEFCB}" presName="spacing" presStyleCnt="0"/>
      <dgm:spPr/>
    </dgm:pt>
    <dgm:pt modelId="{93B5E725-08D4-4450-B215-457312C34485}" type="pres">
      <dgm:prSet presAssocID="{960F1CFE-E7CE-49A1-82DD-3C0ED74985F2}" presName="linNode" presStyleCnt="0"/>
      <dgm:spPr/>
    </dgm:pt>
    <dgm:pt modelId="{5B1517B9-2D56-444F-9E7F-E3818946D8C8}" type="pres">
      <dgm:prSet presAssocID="{960F1CFE-E7CE-49A1-82DD-3C0ED74985F2}" presName="parentShp" presStyleLbl="node1" presStyleIdx="1" presStyleCnt="4" custScaleX="57051" custScaleY="94003" custLinFactNeighborX="-10208" custLinFactNeighborY="-406">
        <dgm:presLayoutVars>
          <dgm:bulletEnabled val="1"/>
        </dgm:presLayoutVars>
      </dgm:prSet>
      <dgm:spPr/>
      <dgm:t>
        <a:bodyPr/>
        <a:lstStyle/>
        <a:p>
          <a:endParaRPr lang="en-US"/>
        </a:p>
      </dgm:t>
    </dgm:pt>
    <dgm:pt modelId="{29C06583-EFD8-4525-8279-9D25D2C4D0E8}" type="pres">
      <dgm:prSet presAssocID="{960F1CFE-E7CE-49A1-82DD-3C0ED74985F2}" presName="childShp" presStyleLbl="bgAccFollowNode1" presStyleIdx="1" presStyleCnt="4" custScaleX="135843" custScaleY="118156" custLinFactNeighborX="307" custLinFactNeighborY="-871">
        <dgm:presLayoutVars>
          <dgm:bulletEnabled val="1"/>
        </dgm:presLayoutVars>
      </dgm:prSet>
      <dgm:spPr/>
      <dgm:t>
        <a:bodyPr/>
        <a:lstStyle/>
        <a:p>
          <a:endParaRPr lang="en-US"/>
        </a:p>
      </dgm:t>
    </dgm:pt>
    <dgm:pt modelId="{08B34C00-EC3B-4599-95F4-11220797D008}" type="pres">
      <dgm:prSet presAssocID="{83921D51-7AAD-4600-B158-C666DF714FCD}" presName="spacing" presStyleCnt="0"/>
      <dgm:spPr/>
    </dgm:pt>
    <dgm:pt modelId="{0801A71E-8DBA-49A4-B9A6-DEF946F1BF88}" type="pres">
      <dgm:prSet presAssocID="{B20467C9-2DCE-4CA6-9EA4-8F455C97478E}" presName="linNode" presStyleCnt="0"/>
      <dgm:spPr/>
    </dgm:pt>
    <dgm:pt modelId="{EEA68DA7-0437-4D75-AFD4-68DB7E101CC8}" type="pres">
      <dgm:prSet presAssocID="{B20467C9-2DCE-4CA6-9EA4-8F455C97478E}" presName="parentShp" presStyleLbl="node1" presStyleIdx="2" presStyleCnt="4" custScaleX="57051" custScaleY="94003" custLinFactNeighborX="-10208" custLinFactNeighborY="-406">
        <dgm:presLayoutVars>
          <dgm:bulletEnabled val="1"/>
        </dgm:presLayoutVars>
      </dgm:prSet>
      <dgm:spPr/>
      <dgm:t>
        <a:bodyPr/>
        <a:lstStyle/>
        <a:p>
          <a:endParaRPr lang="en-US"/>
        </a:p>
      </dgm:t>
    </dgm:pt>
    <dgm:pt modelId="{09805330-CE30-41AB-A568-DFDAB0E8F71D}" type="pres">
      <dgm:prSet presAssocID="{B20467C9-2DCE-4CA6-9EA4-8F455C97478E}" presName="childShp" presStyleLbl="bgAccFollowNode1" presStyleIdx="2" presStyleCnt="4" custScaleX="135843" custScaleY="118156" custLinFactNeighborX="307" custLinFactNeighborY="-1346">
        <dgm:presLayoutVars>
          <dgm:bulletEnabled val="1"/>
        </dgm:presLayoutVars>
      </dgm:prSet>
      <dgm:spPr/>
      <dgm:t>
        <a:bodyPr/>
        <a:lstStyle/>
        <a:p>
          <a:endParaRPr lang="en-US"/>
        </a:p>
      </dgm:t>
    </dgm:pt>
    <dgm:pt modelId="{E8C879CB-43E5-42FA-879F-2C04CC89A8CA}" type="pres">
      <dgm:prSet presAssocID="{CBAFAC28-23F9-4DC9-B0E2-342D373893E8}" presName="spacing" presStyleCnt="0"/>
      <dgm:spPr/>
    </dgm:pt>
    <dgm:pt modelId="{D5D08296-1729-4C7E-A269-3EE7338AF774}" type="pres">
      <dgm:prSet presAssocID="{873B2570-8262-4189-B889-877A22C3DE5A}" presName="linNode" presStyleCnt="0"/>
      <dgm:spPr/>
    </dgm:pt>
    <dgm:pt modelId="{C7371BA7-8DB6-404A-A5F7-EEE083868935}" type="pres">
      <dgm:prSet presAssocID="{873B2570-8262-4189-B889-877A22C3DE5A}" presName="parentShp" presStyleLbl="node1" presStyleIdx="3" presStyleCnt="4" custScaleX="57051" custScaleY="94003" custLinFactNeighborX="-10208" custLinFactNeighborY="-406">
        <dgm:presLayoutVars>
          <dgm:bulletEnabled val="1"/>
        </dgm:presLayoutVars>
      </dgm:prSet>
      <dgm:spPr/>
      <dgm:t>
        <a:bodyPr/>
        <a:lstStyle/>
        <a:p>
          <a:endParaRPr lang="en-US"/>
        </a:p>
      </dgm:t>
    </dgm:pt>
    <dgm:pt modelId="{4A725A68-C60F-4B6F-A562-C6E5954B2551}" type="pres">
      <dgm:prSet presAssocID="{873B2570-8262-4189-B889-877A22C3DE5A}" presName="childShp" presStyleLbl="bgAccFollowNode1" presStyleIdx="3" presStyleCnt="4" custScaleX="135843" custScaleY="118156" custLinFactNeighborX="307" custLinFactNeighborY="-2704">
        <dgm:presLayoutVars>
          <dgm:bulletEnabled val="1"/>
        </dgm:presLayoutVars>
      </dgm:prSet>
      <dgm:spPr/>
      <dgm:t>
        <a:bodyPr/>
        <a:lstStyle/>
        <a:p>
          <a:endParaRPr lang="en-US"/>
        </a:p>
      </dgm:t>
    </dgm:pt>
  </dgm:ptLst>
  <dgm:cxnLst>
    <dgm:cxn modelId="{FB6642BF-11F8-4A86-9133-E53A42A6BC8A}" srcId="{442C3404-73B5-4339-8ECE-29582656CE60}" destId="{54881620-733C-4179-850C-65CFDB1F5B23}" srcOrd="1" destOrd="0" parTransId="{D1522243-ABC0-44D3-882D-D4843D880B4C}" sibTransId="{8C48B2EE-43E0-4AEF-988C-65F1CB5981D4}"/>
    <dgm:cxn modelId="{EA05F440-FBA0-4B3A-B46F-66DA562E9BB0}" srcId="{A04CF308-3641-486A-8774-E15364BE1DE0}" destId="{B20467C9-2DCE-4CA6-9EA4-8F455C97478E}" srcOrd="2" destOrd="0" parTransId="{29C555EB-042C-4B8B-9790-4CFCB38C14E9}" sibTransId="{CBAFAC28-23F9-4DC9-B0E2-342D373893E8}"/>
    <dgm:cxn modelId="{5C501C6F-23AC-47F4-AB1A-C8766C67FFCA}" type="presOf" srcId="{AB391958-6C5F-417A-AEBC-B27E8AFBBD61}" destId="{29C06583-EFD8-4525-8279-9D25D2C4D0E8}" srcOrd="0" destOrd="1" presId="urn:microsoft.com/office/officeart/2005/8/layout/vList6"/>
    <dgm:cxn modelId="{ADA47A41-7C6E-4DB3-815F-D82C5278FE83}" type="presOf" srcId="{F44AF20B-93AE-4680-AC52-1C748AA6FF3D}" destId="{29C06583-EFD8-4525-8279-9D25D2C4D0E8}" srcOrd="0" destOrd="4" presId="urn:microsoft.com/office/officeart/2005/8/layout/vList6"/>
    <dgm:cxn modelId="{471E8704-F740-4F50-B558-F8AFDDA660C2}" srcId="{960F1CFE-E7CE-49A1-82DD-3C0ED74985F2}" destId="{89F906F8-5C22-495E-87E7-933D91AEACF6}" srcOrd="5" destOrd="0" parTransId="{62924C17-2FB0-4E37-B557-ACD3275B11A9}" sibTransId="{23B8C768-943D-47AF-82BE-4E629C74B91B}"/>
    <dgm:cxn modelId="{623248ED-9CF0-4C45-B5A7-38CB2EC5827B}" srcId="{960F1CFE-E7CE-49A1-82DD-3C0ED74985F2}" destId="{4B9681AC-605C-4722-8506-5E450196B8FC}" srcOrd="0" destOrd="0" parTransId="{3BA691F6-6DF7-4C28-90AC-3AA7AADF86C2}" sibTransId="{2CBF45F2-6EAD-46FF-B581-C2A009F2818C}"/>
    <dgm:cxn modelId="{D3C300F9-BBB3-40AE-9530-B739CC1D8880}" type="presOf" srcId="{54881620-733C-4179-850C-65CFDB1F5B23}" destId="{385527AC-FBD9-4C7C-A4CD-584E4F3885CD}" srcOrd="0" destOrd="1" presId="urn:microsoft.com/office/officeart/2005/8/layout/vList6"/>
    <dgm:cxn modelId="{514BF401-2C58-426A-81BE-83CC2B51DF64}" type="presOf" srcId="{388A11F9-69C4-411B-840A-DB1DC8960937}" destId="{29C06583-EFD8-4525-8279-9D25D2C4D0E8}" srcOrd="0" destOrd="3" presId="urn:microsoft.com/office/officeart/2005/8/layout/vList6"/>
    <dgm:cxn modelId="{5AA1C3C0-B280-4E7F-B9B8-76723A99F217}" srcId="{A04CF308-3641-486A-8774-E15364BE1DE0}" destId="{960F1CFE-E7CE-49A1-82DD-3C0ED74985F2}" srcOrd="1" destOrd="0" parTransId="{4E6E79BE-487C-477A-87AB-2942AEF0236B}" sibTransId="{83921D51-7AAD-4600-B158-C666DF714FCD}"/>
    <dgm:cxn modelId="{7E0A1668-6985-404C-B549-3433FFADB1DD}" srcId="{A04CF308-3641-486A-8774-E15364BE1DE0}" destId="{442C3404-73B5-4339-8ECE-29582656CE60}" srcOrd="0" destOrd="0" parTransId="{666405F5-F8CB-4D85-A7A7-5959B03CE550}" sibTransId="{4222534C-9A4E-421D-B4E6-2808E1DFEFCB}"/>
    <dgm:cxn modelId="{BE40B7F3-B549-4853-9740-3C488A18F31C}" type="presOf" srcId="{790C424F-B999-4C16-B1B4-C7D27904840F}" destId="{09805330-CE30-41AB-A568-DFDAB0E8F71D}" srcOrd="0" destOrd="0" presId="urn:microsoft.com/office/officeart/2005/8/layout/vList6"/>
    <dgm:cxn modelId="{8B8A9835-F3EE-43F1-87AB-AEE522A87E28}" type="presOf" srcId="{4B9681AC-605C-4722-8506-5E450196B8FC}" destId="{29C06583-EFD8-4525-8279-9D25D2C4D0E8}" srcOrd="0" destOrd="0" presId="urn:microsoft.com/office/officeart/2005/8/layout/vList6"/>
    <dgm:cxn modelId="{5B9113E9-697E-46C2-A6B3-55EC96118AD3}" srcId="{960F1CFE-E7CE-49A1-82DD-3C0ED74985F2}" destId="{AB391958-6C5F-417A-AEBC-B27E8AFBBD61}" srcOrd="1" destOrd="0" parTransId="{75A0CA1E-0448-4481-A290-2E65FB47B4C3}" sibTransId="{2403BCF7-9DF8-490C-8223-CFCA59E0B7A9}"/>
    <dgm:cxn modelId="{14748026-8579-4E4B-ABBC-A9962FDE5410}" type="presOf" srcId="{A04CF308-3641-486A-8774-E15364BE1DE0}" destId="{356FEB35-AB55-47B2-9E61-036F287AC2CD}" srcOrd="0" destOrd="0" presId="urn:microsoft.com/office/officeart/2005/8/layout/vList6"/>
    <dgm:cxn modelId="{2D1457D5-6658-4E23-9F57-EB4C335C097F}" type="presOf" srcId="{0A9FCAA0-142C-475D-AC4B-B9EAA2838776}" destId="{09805330-CE30-41AB-A568-DFDAB0E8F71D}" srcOrd="0" destOrd="2" presId="urn:microsoft.com/office/officeart/2005/8/layout/vList6"/>
    <dgm:cxn modelId="{BFDE8634-D999-4E78-ADE2-861BDECB160D}" type="presOf" srcId="{89F906F8-5C22-495E-87E7-933D91AEACF6}" destId="{29C06583-EFD8-4525-8279-9D25D2C4D0E8}" srcOrd="0" destOrd="5" presId="urn:microsoft.com/office/officeart/2005/8/layout/vList6"/>
    <dgm:cxn modelId="{D89B5112-0E4B-461B-8C61-787548D71780}" srcId="{B20467C9-2DCE-4CA6-9EA4-8F455C97478E}" destId="{55B9BB15-DFD6-4AD4-A8F8-41716988FA2D}" srcOrd="1" destOrd="0" parTransId="{67FF6027-1AEF-4EFD-99E9-F7A103437300}" sibTransId="{86ACBE3B-2F22-46BD-AF60-12E3D81E2BBB}"/>
    <dgm:cxn modelId="{5342BEBD-35D8-47C8-B9A8-7107B2CC809E}" type="presOf" srcId="{349A1531-5BAE-42D2-BF9E-9C26DA6CB00D}" destId="{29C06583-EFD8-4525-8279-9D25D2C4D0E8}" srcOrd="0" destOrd="7" presId="urn:microsoft.com/office/officeart/2005/8/layout/vList6"/>
    <dgm:cxn modelId="{0E619EDE-434A-40D5-A4B1-961234AC5C0E}" srcId="{873B2570-8262-4189-B889-877A22C3DE5A}" destId="{0F0116D6-09F4-4168-8E65-1783AB00D2A0}" srcOrd="0" destOrd="0" parTransId="{4A6BAAE5-6693-484A-9E97-489BBB531006}" sibTransId="{5B8D8CC4-49DD-4EA4-9498-924EE45858A0}"/>
    <dgm:cxn modelId="{22D37FC3-E197-468C-B359-337ECE35F916}" type="presOf" srcId="{B5EC2587-9E12-436F-B4DC-B6E10098863D}" destId="{385527AC-FBD9-4C7C-A4CD-584E4F3885CD}" srcOrd="0" destOrd="2" presId="urn:microsoft.com/office/officeart/2005/8/layout/vList6"/>
    <dgm:cxn modelId="{6AEE5D20-AB06-44BF-BA32-FED4B5058DF7}" type="presOf" srcId="{3F4D075A-7EC3-4ACE-B701-F0319680C276}" destId="{09805330-CE30-41AB-A568-DFDAB0E8F71D}" srcOrd="0" destOrd="3" presId="urn:microsoft.com/office/officeart/2005/8/layout/vList6"/>
    <dgm:cxn modelId="{67FDB164-9F14-40BA-BA8C-170B812A2AAB}" srcId="{960F1CFE-E7CE-49A1-82DD-3C0ED74985F2}" destId="{349A1531-5BAE-42D2-BF9E-9C26DA6CB00D}" srcOrd="7" destOrd="0" parTransId="{511139A0-4EA6-4CCD-9119-68E067E621DE}" sibTransId="{99B07719-73DB-4FB9-80B8-22984685BEFF}"/>
    <dgm:cxn modelId="{853B1AFE-A477-45EC-BE01-27D279BE6B9E}" type="presOf" srcId="{859918CD-EE99-4720-AFD0-EF3BA7640241}" destId="{29C06583-EFD8-4525-8279-9D25D2C4D0E8}" srcOrd="0" destOrd="2" presId="urn:microsoft.com/office/officeart/2005/8/layout/vList6"/>
    <dgm:cxn modelId="{811E7DDE-9490-4C9E-8305-8CAD8BA1F6F4}" srcId="{442C3404-73B5-4339-8ECE-29582656CE60}" destId="{8BF5623C-7686-47BE-ADE1-DDE46F3DDEFC}" srcOrd="0" destOrd="0" parTransId="{439CAF61-937D-4424-BD4D-A80E6786DF60}" sibTransId="{34943B28-74D1-4D7E-8138-0E40764FB959}"/>
    <dgm:cxn modelId="{06A744AA-D24F-4F45-AAFF-FC34472E462A}" srcId="{960F1CFE-E7CE-49A1-82DD-3C0ED74985F2}" destId="{859918CD-EE99-4720-AFD0-EF3BA7640241}" srcOrd="2" destOrd="0" parTransId="{3829CEF5-D251-4AF5-B95B-A70A74E7C5AA}" sibTransId="{BDF4F550-E62D-4B4E-98C5-66D7FB6595CF}"/>
    <dgm:cxn modelId="{3D9072B8-6FF9-48E7-8F6B-75062C84AEA6}" type="presOf" srcId="{442C3404-73B5-4339-8ECE-29582656CE60}" destId="{D72D933F-814D-4C7A-8F93-B049B0504CFB}" srcOrd="0" destOrd="0" presId="urn:microsoft.com/office/officeart/2005/8/layout/vList6"/>
    <dgm:cxn modelId="{797494E2-A2E9-4FF2-BC46-019C1D49E4B2}" srcId="{B20467C9-2DCE-4CA6-9EA4-8F455C97478E}" destId="{790C424F-B999-4C16-B1B4-C7D27904840F}" srcOrd="0" destOrd="0" parTransId="{50981D19-80FA-4E98-A20A-667E79266A25}" sibTransId="{1F78ED4C-ABF5-4EC8-931F-5920DB9A4DB5}"/>
    <dgm:cxn modelId="{02D17E39-32AA-4AD9-B3F7-CAB37E4A0EFE}" type="presOf" srcId="{8BF5623C-7686-47BE-ADE1-DDE46F3DDEFC}" destId="{385527AC-FBD9-4C7C-A4CD-584E4F3885CD}" srcOrd="0" destOrd="0" presId="urn:microsoft.com/office/officeart/2005/8/layout/vList6"/>
    <dgm:cxn modelId="{FC11B8BB-D99B-46FF-BD44-0F29D1460882}" type="presOf" srcId="{55B9BB15-DFD6-4AD4-A8F8-41716988FA2D}" destId="{09805330-CE30-41AB-A568-DFDAB0E8F71D}" srcOrd="0" destOrd="1" presId="urn:microsoft.com/office/officeart/2005/8/layout/vList6"/>
    <dgm:cxn modelId="{D27CEDA6-5468-4F4D-90C0-FD3A10A332B4}" type="presOf" srcId="{0F0116D6-09F4-4168-8E65-1783AB00D2A0}" destId="{4A725A68-C60F-4B6F-A562-C6E5954B2551}" srcOrd="0" destOrd="0" presId="urn:microsoft.com/office/officeart/2005/8/layout/vList6"/>
    <dgm:cxn modelId="{14A82E1B-4B40-4326-AFA0-E4D2D527F09C}" srcId="{873B2570-8262-4189-B889-877A22C3DE5A}" destId="{40D93164-15B7-4A81-9484-9840BE656383}" srcOrd="1" destOrd="0" parTransId="{43256FAD-38B7-42BE-A516-1574DECBAB51}" sibTransId="{45F3C571-11F7-4AB0-BC56-5C232D8C3E51}"/>
    <dgm:cxn modelId="{A2093278-0D0A-4011-9DD7-0064D4D5E8CD}" type="presOf" srcId="{9422746E-23CC-4645-A581-0F5C5C0B3142}" destId="{29C06583-EFD8-4525-8279-9D25D2C4D0E8}" srcOrd="0" destOrd="6" presId="urn:microsoft.com/office/officeart/2005/8/layout/vList6"/>
    <dgm:cxn modelId="{2FF57F4A-867B-4D16-B3C0-1C781616C43E}" srcId="{B20467C9-2DCE-4CA6-9EA4-8F455C97478E}" destId="{3F4D075A-7EC3-4ACE-B701-F0319680C276}" srcOrd="3" destOrd="0" parTransId="{A8383DA9-BADA-4C9D-8D59-DF477D6E8339}" sibTransId="{544A15A5-7E2A-40DA-BF9E-35F873BFF6A9}"/>
    <dgm:cxn modelId="{A017B186-3BFE-4755-9CB5-77ECD5F07D95}" srcId="{A04CF308-3641-486A-8774-E15364BE1DE0}" destId="{873B2570-8262-4189-B889-877A22C3DE5A}" srcOrd="3" destOrd="0" parTransId="{60498CEC-752A-4555-8B73-7D1F6A30475B}" sibTransId="{BEA468C6-2599-4816-8819-E822B3891C4B}"/>
    <dgm:cxn modelId="{526158A9-5CD3-434A-9912-0B4074DAB6B1}" type="presOf" srcId="{960F1CFE-E7CE-49A1-82DD-3C0ED74985F2}" destId="{5B1517B9-2D56-444F-9E7F-E3818946D8C8}" srcOrd="0" destOrd="0" presId="urn:microsoft.com/office/officeart/2005/8/layout/vList6"/>
    <dgm:cxn modelId="{DE74134C-7CC5-4DCA-ABC9-14AE12F66E97}" srcId="{960F1CFE-E7CE-49A1-82DD-3C0ED74985F2}" destId="{9422746E-23CC-4645-A581-0F5C5C0B3142}" srcOrd="6" destOrd="0" parTransId="{12D49B03-30F2-4038-A01D-C6AE613D5EA0}" sibTransId="{D9280EB3-2108-4FD8-8CBE-E1325B5B547F}"/>
    <dgm:cxn modelId="{98148486-FFE0-4143-845E-C0F45C7AA8E0}" srcId="{960F1CFE-E7CE-49A1-82DD-3C0ED74985F2}" destId="{388A11F9-69C4-411B-840A-DB1DC8960937}" srcOrd="3" destOrd="0" parTransId="{29F14A3A-DDF1-4C74-898F-3D2E0C55B521}" sibTransId="{CE646EFA-6656-4B8F-8A19-2E60F57ED823}"/>
    <dgm:cxn modelId="{6070B315-D78B-4DAB-B2A9-8B1029FE5D39}" type="presOf" srcId="{40D93164-15B7-4A81-9484-9840BE656383}" destId="{4A725A68-C60F-4B6F-A562-C6E5954B2551}" srcOrd="0" destOrd="1" presId="urn:microsoft.com/office/officeart/2005/8/layout/vList6"/>
    <dgm:cxn modelId="{52AE97DC-1565-4053-BAA5-DBA9CC3A70D8}" srcId="{B20467C9-2DCE-4CA6-9EA4-8F455C97478E}" destId="{0A9FCAA0-142C-475D-AC4B-B9EAA2838776}" srcOrd="2" destOrd="0" parTransId="{AA3C7FDD-547B-4A37-BA1E-CBA2E58B3447}" sibTransId="{FD728932-2A9C-4B95-966A-FE53CB80F76A}"/>
    <dgm:cxn modelId="{73A5DB60-1883-4558-9950-F01218D3225F}" srcId="{960F1CFE-E7CE-49A1-82DD-3C0ED74985F2}" destId="{F44AF20B-93AE-4680-AC52-1C748AA6FF3D}" srcOrd="4" destOrd="0" parTransId="{537CDEDA-31ED-409A-B9BA-1AA3230F1ABC}" sibTransId="{06E6F41E-08B9-4EB7-B118-A7FA0CC3EF45}"/>
    <dgm:cxn modelId="{2687EFAB-EAE2-4224-8B18-4ED0341A0CEC}" srcId="{442C3404-73B5-4339-8ECE-29582656CE60}" destId="{B5EC2587-9E12-436F-B4DC-B6E10098863D}" srcOrd="2" destOrd="0" parTransId="{37722B9E-BC6F-4FF5-8F15-1D17010CD9D9}" sibTransId="{D1A89E34-2624-447D-814F-101A22D7793F}"/>
    <dgm:cxn modelId="{6A04F10E-3D9F-4B47-B47D-52070341EE8D}" type="presOf" srcId="{B20467C9-2DCE-4CA6-9EA4-8F455C97478E}" destId="{EEA68DA7-0437-4D75-AFD4-68DB7E101CC8}" srcOrd="0" destOrd="0" presId="urn:microsoft.com/office/officeart/2005/8/layout/vList6"/>
    <dgm:cxn modelId="{92BC91CE-453C-4AB1-8478-C99319FD7C83}" type="presOf" srcId="{873B2570-8262-4189-B889-877A22C3DE5A}" destId="{C7371BA7-8DB6-404A-A5F7-EEE083868935}" srcOrd="0" destOrd="0" presId="urn:microsoft.com/office/officeart/2005/8/layout/vList6"/>
    <dgm:cxn modelId="{140B959F-23A5-4E94-A697-4E7411FA7704}" type="presParOf" srcId="{356FEB35-AB55-47B2-9E61-036F287AC2CD}" destId="{CB0253FD-292A-4FCA-A16B-7C64CA978148}" srcOrd="0" destOrd="0" presId="urn:microsoft.com/office/officeart/2005/8/layout/vList6"/>
    <dgm:cxn modelId="{B5EA39A5-BB6E-4138-A06E-8362EB149B25}" type="presParOf" srcId="{CB0253FD-292A-4FCA-A16B-7C64CA978148}" destId="{D72D933F-814D-4C7A-8F93-B049B0504CFB}" srcOrd="0" destOrd="0" presId="urn:microsoft.com/office/officeart/2005/8/layout/vList6"/>
    <dgm:cxn modelId="{9821E5DE-E8D2-42A9-A3AF-162F64F83B3D}" type="presParOf" srcId="{CB0253FD-292A-4FCA-A16B-7C64CA978148}" destId="{385527AC-FBD9-4C7C-A4CD-584E4F3885CD}" srcOrd="1" destOrd="0" presId="urn:microsoft.com/office/officeart/2005/8/layout/vList6"/>
    <dgm:cxn modelId="{DD3D5CB0-14D8-4CDE-8E6A-093BB219A1BA}" type="presParOf" srcId="{356FEB35-AB55-47B2-9E61-036F287AC2CD}" destId="{30B0A90E-B8C6-41FB-88CB-011DDAB24BF0}" srcOrd="1" destOrd="0" presId="urn:microsoft.com/office/officeart/2005/8/layout/vList6"/>
    <dgm:cxn modelId="{B800D7A0-B54E-4D0A-91A2-F65BB02BE404}" type="presParOf" srcId="{356FEB35-AB55-47B2-9E61-036F287AC2CD}" destId="{93B5E725-08D4-4450-B215-457312C34485}" srcOrd="2" destOrd="0" presId="urn:microsoft.com/office/officeart/2005/8/layout/vList6"/>
    <dgm:cxn modelId="{CEFD6E67-3924-4243-9A73-2273EE25A1AD}" type="presParOf" srcId="{93B5E725-08D4-4450-B215-457312C34485}" destId="{5B1517B9-2D56-444F-9E7F-E3818946D8C8}" srcOrd="0" destOrd="0" presId="urn:microsoft.com/office/officeart/2005/8/layout/vList6"/>
    <dgm:cxn modelId="{D5B03A61-8869-4B68-B81D-39689C123D65}" type="presParOf" srcId="{93B5E725-08D4-4450-B215-457312C34485}" destId="{29C06583-EFD8-4525-8279-9D25D2C4D0E8}" srcOrd="1" destOrd="0" presId="urn:microsoft.com/office/officeart/2005/8/layout/vList6"/>
    <dgm:cxn modelId="{E0DA26A2-EF66-4E56-B1C8-4C52E707AE23}" type="presParOf" srcId="{356FEB35-AB55-47B2-9E61-036F287AC2CD}" destId="{08B34C00-EC3B-4599-95F4-11220797D008}" srcOrd="3" destOrd="0" presId="urn:microsoft.com/office/officeart/2005/8/layout/vList6"/>
    <dgm:cxn modelId="{129CEFE4-435C-4E20-B7A8-4E8D2DFD18B7}" type="presParOf" srcId="{356FEB35-AB55-47B2-9E61-036F287AC2CD}" destId="{0801A71E-8DBA-49A4-B9A6-DEF946F1BF88}" srcOrd="4" destOrd="0" presId="urn:microsoft.com/office/officeart/2005/8/layout/vList6"/>
    <dgm:cxn modelId="{18D531E4-8F68-40B2-8224-83A962AAB01A}" type="presParOf" srcId="{0801A71E-8DBA-49A4-B9A6-DEF946F1BF88}" destId="{EEA68DA7-0437-4D75-AFD4-68DB7E101CC8}" srcOrd="0" destOrd="0" presId="urn:microsoft.com/office/officeart/2005/8/layout/vList6"/>
    <dgm:cxn modelId="{4CD3C126-C1E9-4B3E-A6C6-D6346F248BE2}" type="presParOf" srcId="{0801A71E-8DBA-49A4-B9A6-DEF946F1BF88}" destId="{09805330-CE30-41AB-A568-DFDAB0E8F71D}" srcOrd="1" destOrd="0" presId="urn:microsoft.com/office/officeart/2005/8/layout/vList6"/>
    <dgm:cxn modelId="{CAF985EC-BC0D-4977-BB4E-8BBA943364AC}" type="presParOf" srcId="{356FEB35-AB55-47B2-9E61-036F287AC2CD}" destId="{E8C879CB-43E5-42FA-879F-2C04CC89A8CA}" srcOrd="5" destOrd="0" presId="urn:microsoft.com/office/officeart/2005/8/layout/vList6"/>
    <dgm:cxn modelId="{AA8F5BB2-EE74-4A5B-B76E-325C8E37D4CF}" type="presParOf" srcId="{356FEB35-AB55-47B2-9E61-036F287AC2CD}" destId="{D5D08296-1729-4C7E-A269-3EE7338AF774}" srcOrd="6" destOrd="0" presId="urn:microsoft.com/office/officeart/2005/8/layout/vList6"/>
    <dgm:cxn modelId="{FD58E020-978B-4367-AD7E-F37B3FF6B722}" type="presParOf" srcId="{D5D08296-1729-4C7E-A269-3EE7338AF774}" destId="{C7371BA7-8DB6-404A-A5F7-EEE083868935}" srcOrd="0" destOrd="0" presId="urn:microsoft.com/office/officeart/2005/8/layout/vList6"/>
    <dgm:cxn modelId="{2BA0BA0F-5F5E-47C1-8FA6-DB9398C7E38D}" type="presParOf" srcId="{D5D08296-1729-4C7E-A269-3EE7338AF774}" destId="{4A725A68-C60F-4B6F-A562-C6E5954B255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B48BA2-FA6F-4A47-A58F-B7CBF397258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C87F25E-8201-49F2-B729-688820329EF2}">
      <dgm:prSet phldrT="[Text]" custT="1"/>
      <dgm:spPr>
        <a:solidFill>
          <a:schemeClr val="tx1">
            <a:lumMod val="95000"/>
            <a:lumOff val="5000"/>
          </a:schemeClr>
        </a:solidFill>
      </dgm:spPr>
      <dgm:t>
        <a:bodyPr/>
        <a:lstStyle/>
        <a:p>
          <a:r>
            <a:rPr lang="en-US" sz="1200" b="1" dirty="0" smtClean="0"/>
            <a:t>1. Mapping</a:t>
          </a:r>
          <a:endParaRPr lang="en-US" sz="1200" b="1" dirty="0"/>
        </a:p>
      </dgm:t>
    </dgm:pt>
    <dgm:pt modelId="{07657C02-9C31-4F0F-815E-C54F7D91EA58}" type="parTrans" cxnId="{B2DB9AD3-1C3D-44F5-AE8D-C1F81007857E}">
      <dgm:prSet/>
      <dgm:spPr/>
      <dgm:t>
        <a:bodyPr/>
        <a:lstStyle/>
        <a:p>
          <a:endParaRPr lang="en-US"/>
        </a:p>
      </dgm:t>
    </dgm:pt>
    <dgm:pt modelId="{5A9CA343-6F2A-41B8-8BDD-3333CBCAA2B0}" type="sibTrans" cxnId="{B2DB9AD3-1C3D-44F5-AE8D-C1F81007857E}">
      <dgm:prSet/>
      <dgm:spPr/>
      <dgm:t>
        <a:bodyPr/>
        <a:lstStyle/>
        <a:p>
          <a:endParaRPr lang="en-US"/>
        </a:p>
      </dgm:t>
    </dgm:pt>
    <dgm:pt modelId="{106DF560-1F92-4D50-9211-915E9C55737E}">
      <dgm:prSet phldrT="[Text]" custT="1"/>
      <dgm:spPr/>
      <dgm:t>
        <a:bodyPr/>
        <a:lstStyle/>
        <a:p>
          <a:pPr marL="174625" indent="-174625"/>
          <a:r>
            <a:rPr lang="en-US" sz="1400" b="1" dirty="0" smtClean="0"/>
            <a:t>Prioritized countries based on mapping of LDCs and SIDS capacities and needs and the potential for leveraging additional resources.</a:t>
          </a:r>
          <a:endParaRPr lang="en-US" sz="1400" b="1" dirty="0"/>
        </a:p>
      </dgm:t>
    </dgm:pt>
    <dgm:pt modelId="{2FA45387-5C40-419B-B170-53863585FC7D}" type="parTrans" cxnId="{5052FFB2-CEE0-427D-A15E-40DCB9E15CB5}">
      <dgm:prSet/>
      <dgm:spPr/>
      <dgm:t>
        <a:bodyPr/>
        <a:lstStyle/>
        <a:p>
          <a:endParaRPr lang="en-US"/>
        </a:p>
      </dgm:t>
    </dgm:pt>
    <dgm:pt modelId="{F3DDE4F9-87D4-44E1-9BAD-851A727809E7}" type="sibTrans" cxnId="{5052FFB2-CEE0-427D-A15E-40DCB9E15CB5}">
      <dgm:prSet/>
      <dgm:spPr/>
      <dgm:t>
        <a:bodyPr/>
        <a:lstStyle/>
        <a:p>
          <a:endParaRPr lang="en-US"/>
        </a:p>
      </dgm:t>
    </dgm:pt>
    <dgm:pt modelId="{F5C1945A-CAAA-42E9-A049-40C939B7ED60}">
      <dgm:prSet phldrT="[Text]"/>
      <dgm:spPr/>
      <dgm:t>
        <a:bodyPr/>
        <a:lstStyle/>
        <a:p>
          <a:pPr marL="114300" indent="0"/>
          <a:endParaRPr lang="en-US" sz="1300" dirty="0"/>
        </a:p>
      </dgm:t>
    </dgm:pt>
    <dgm:pt modelId="{9936976D-F226-48CD-B6C7-74C8EDB4DFC8}" type="parTrans" cxnId="{8005E6D7-F31F-4DBA-8DF1-04417E290D7E}">
      <dgm:prSet/>
      <dgm:spPr/>
      <dgm:t>
        <a:bodyPr/>
        <a:lstStyle/>
        <a:p>
          <a:endParaRPr lang="en-US"/>
        </a:p>
      </dgm:t>
    </dgm:pt>
    <dgm:pt modelId="{3443570A-C3F1-4BB5-B79B-0779E35C78DC}" type="sibTrans" cxnId="{8005E6D7-F31F-4DBA-8DF1-04417E290D7E}">
      <dgm:prSet/>
      <dgm:spPr/>
      <dgm:t>
        <a:bodyPr/>
        <a:lstStyle/>
        <a:p>
          <a:endParaRPr lang="en-US"/>
        </a:p>
      </dgm:t>
    </dgm:pt>
    <dgm:pt modelId="{8B7AD645-C6F8-47A0-A55D-CA02966B5FFA}">
      <dgm:prSet phldrT="[Text]" custT="1"/>
      <dgm:spPr>
        <a:solidFill>
          <a:schemeClr val="tx1">
            <a:lumMod val="85000"/>
            <a:lumOff val="15000"/>
          </a:schemeClr>
        </a:solidFill>
      </dgm:spPr>
      <dgm:t>
        <a:bodyPr/>
        <a:lstStyle/>
        <a:p>
          <a:r>
            <a:rPr lang="en-US" sz="1200" b="1" dirty="0" smtClean="0"/>
            <a:t>2. Investment Plan</a:t>
          </a:r>
          <a:endParaRPr lang="en-US" sz="1200" b="1" dirty="0"/>
        </a:p>
      </dgm:t>
    </dgm:pt>
    <dgm:pt modelId="{1F663B85-5A0C-4B4C-B916-7C33D46B6D24}" type="parTrans" cxnId="{77C714CB-8118-4EC6-A74C-01B49C096128}">
      <dgm:prSet/>
      <dgm:spPr/>
      <dgm:t>
        <a:bodyPr/>
        <a:lstStyle/>
        <a:p>
          <a:endParaRPr lang="en-US"/>
        </a:p>
      </dgm:t>
    </dgm:pt>
    <dgm:pt modelId="{CB8E9097-F6D2-4F2E-8057-C493F6E319A3}" type="sibTrans" cxnId="{77C714CB-8118-4EC6-A74C-01B49C096128}">
      <dgm:prSet/>
      <dgm:spPr/>
      <dgm:t>
        <a:bodyPr/>
        <a:lstStyle/>
        <a:p>
          <a:endParaRPr lang="en-US"/>
        </a:p>
      </dgm:t>
    </dgm:pt>
    <dgm:pt modelId="{FE36A358-095D-477B-8FB9-2E244FE24422}">
      <dgm:prSet phldrT="[Text]" custT="1"/>
      <dgm:spPr/>
      <dgm:t>
        <a:bodyPr/>
        <a:lstStyle/>
        <a:p>
          <a:pPr marL="182563" indent="-182563" defTabSz="755650">
            <a:lnSpc>
              <a:spcPct val="90000"/>
            </a:lnSpc>
            <a:spcBef>
              <a:spcPct val="0"/>
            </a:spcBef>
            <a:spcAft>
              <a:spcPct val="15000"/>
            </a:spcAft>
            <a:buNone/>
          </a:pPr>
          <a:r>
            <a:rPr lang="en-US" sz="1400" b="1" i="0" dirty="0" smtClean="0"/>
            <a:t>Identifies funding flows, project countries and programmatic areas for the development  of CREWS projects</a:t>
          </a:r>
          <a:endParaRPr lang="en-US" sz="1400" b="1" i="0" dirty="0"/>
        </a:p>
      </dgm:t>
    </dgm:pt>
    <dgm:pt modelId="{94C00323-6867-4184-B5C3-8C5FC16E8FA8}" type="parTrans" cxnId="{2AB3DE60-7D19-405F-A9BC-E542F1432D82}">
      <dgm:prSet/>
      <dgm:spPr/>
      <dgm:t>
        <a:bodyPr/>
        <a:lstStyle/>
        <a:p>
          <a:endParaRPr lang="en-US"/>
        </a:p>
      </dgm:t>
    </dgm:pt>
    <dgm:pt modelId="{63C26924-9872-4FA7-B202-E47C38435022}" type="sibTrans" cxnId="{2AB3DE60-7D19-405F-A9BC-E542F1432D82}">
      <dgm:prSet/>
      <dgm:spPr/>
      <dgm:t>
        <a:bodyPr/>
        <a:lstStyle/>
        <a:p>
          <a:endParaRPr lang="en-US"/>
        </a:p>
      </dgm:t>
    </dgm:pt>
    <dgm:pt modelId="{5B371185-13C9-41B7-89A6-AFCACF39CE37}">
      <dgm:prSet phldrT="[Text]" custT="1"/>
      <dgm:spPr>
        <a:solidFill>
          <a:schemeClr val="tx1">
            <a:lumMod val="75000"/>
            <a:lumOff val="25000"/>
          </a:schemeClr>
        </a:solidFill>
      </dgm:spPr>
      <dgm:t>
        <a:bodyPr/>
        <a:lstStyle/>
        <a:p>
          <a:r>
            <a:rPr lang="en-US" sz="1200" b="1" dirty="0" smtClean="0"/>
            <a:t>3. Project development</a:t>
          </a:r>
          <a:endParaRPr lang="en-US" sz="1200" b="1" dirty="0"/>
        </a:p>
      </dgm:t>
    </dgm:pt>
    <dgm:pt modelId="{ABDB1655-6631-4331-BAC8-E02E0CC420DB}" type="parTrans" cxnId="{C38DED94-7991-4FC1-92FD-87ED53C190AC}">
      <dgm:prSet/>
      <dgm:spPr/>
      <dgm:t>
        <a:bodyPr/>
        <a:lstStyle/>
        <a:p>
          <a:endParaRPr lang="en-US"/>
        </a:p>
      </dgm:t>
    </dgm:pt>
    <dgm:pt modelId="{179A15D4-5E02-4859-BF1E-815E2B7516D4}" type="sibTrans" cxnId="{C38DED94-7991-4FC1-92FD-87ED53C190AC}">
      <dgm:prSet/>
      <dgm:spPr/>
      <dgm:t>
        <a:bodyPr/>
        <a:lstStyle/>
        <a:p>
          <a:endParaRPr lang="en-US"/>
        </a:p>
      </dgm:t>
    </dgm:pt>
    <dgm:pt modelId="{A0FDB14D-0D9A-4692-B853-B7637593C0E3}">
      <dgm:prSet phldrT="[Text]" custT="1"/>
      <dgm:spPr/>
      <dgm:t>
        <a:bodyPr/>
        <a:lstStyle/>
        <a:p>
          <a:pPr marL="174625" indent="-174625"/>
          <a:r>
            <a:rPr lang="en-US" sz="1400" b="1" dirty="0" smtClean="0"/>
            <a:t>Identified priorities, alignment with relevant ongoing initiatives and Regional and Global Support projects.</a:t>
          </a:r>
          <a:endParaRPr lang="en-US" sz="1400" b="1" dirty="0"/>
        </a:p>
      </dgm:t>
    </dgm:pt>
    <dgm:pt modelId="{C5565607-4B6B-4940-A241-E3734092A29D}" type="parTrans" cxnId="{D4B2FAD3-5314-433A-906F-145FE6A5C8BE}">
      <dgm:prSet/>
      <dgm:spPr/>
      <dgm:t>
        <a:bodyPr/>
        <a:lstStyle/>
        <a:p>
          <a:endParaRPr lang="en-US"/>
        </a:p>
      </dgm:t>
    </dgm:pt>
    <dgm:pt modelId="{30825C0E-D350-4E93-A30F-57097ED7A499}" type="sibTrans" cxnId="{D4B2FAD3-5314-433A-906F-145FE6A5C8BE}">
      <dgm:prSet/>
      <dgm:spPr/>
      <dgm:t>
        <a:bodyPr/>
        <a:lstStyle/>
        <a:p>
          <a:endParaRPr lang="en-US"/>
        </a:p>
      </dgm:t>
    </dgm:pt>
    <dgm:pt modelId="{41DB6BCB-1DD0-4BAE-9691-C4403CE33BDC}">
      <dgm:prSet custT="1"/>
      <dgm:spPr>
        <a:solidFill>
          <a:schemeClr val="tx1">
            <a:lumMod val="65000"/>
            <a:lumOff val="35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2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1200" b="1" dirty="0" smtClean="0"/>
            <a:t>4. Project submission</a:t>
          </a:r>
        </a:p>
        <a:p>
          <a:pPr defTabSz="444500">
            <a:lnSpc>
              <a:spcPct val="90000"/>
            </a:lnSpc>
            <a:spcBef>
              <a:spcPct val="0"/>
            </a:spcBef>
            <a:spcAft>
              <a:spcPct val="35000"/>
            </a:spcAft>
          </a:pPr>
          <a:endParaRPr lang="en-US" sz="1200" b="1" dirty="0"/>
        </a:p>
      </dgm:t>
    </dgm:pt>
    <dgm:pt modelId="{4C21F7C9-ABE9-4A43-B262-5EA408FDE461}" type="parTrans" cxnId="{AD0CDA6A-2ACD-47C8-BAB5-544C07F39510}">
      <dgm:prSet/>
      <dgm:spPr/>
      <dgm:t>
        <a:bodyPr/>
        <a:lstStyle/>
        <a:p>
          <a:endParaRPr lang="en-US"/>
        </a:p>
      </dgm:t>
    </dgm:pt>
    <dgm:pt modelId="{16493BC4-13E1-40CB-8001-664F8AC383E2}" type="sibTrans" cxnId="{AD0CDA6A-2ACD-47C8-BAB5-544C07F39510}">
      <dgm:prSet/>
      <dgm:spPr/>
      <dgm:t>
        <a:bodyPr/>
        <a:lstStyle/>
        <a:p>
          <a:endParaRPr lang="en-US"/>
        </a:p>
      </dgm:t>
    </dgm:pt>
    <dgm:pt modelId="{1D8A65C7-D3BB-473F-BC5D-4778EE08F52A}">
      <dgm:prSet custT="1"/>
      <dgm:spPr/>
      <dgm:t>
        <a:bodyPr/>
        <a:lstStyle/>
        <a:p>
          <a:pPr marL="174625" indent="-174625"/>
          <a:r>
            <a:rPr lang="en-US" sz="1400" b="1" dirty="0" smtClean="0"/>
            <a:t>Lead Implementing Partner submits project to Steering Committee through the CREWS secretariat for approval and allocation of funds.</a:t>
          </a:r>
          <a:endParaRPr lang="en-US" sz="1400" b="1" dirty="0"/>
        </a:p>
      </dgm:t>
    </dgm:pt>
    <dgm:pt modelId="{D109D385-4CE0-489E-B670-F5F5AF582AB3}" type="parTrans" cxnId="{01741870-A0A4-4302-BACA-74B66BD68065}">
      <dgm:prSet/>
      <dgm:spPr/>
      <dgm:t>
        <a:bodyPr/>
        <a:lstStyle/>
        <a:p>
          <a:endParaRPr lang="en-US"/>
        </a:p>
      </dgm:t>
    </dgm:pt>
    <dgm:pt modelId="{16FB21D4-2D7D-4259-83BE-365144B9BB7F}" type="sibTrans" cxnId="{01741870-A0A4-4302-BACA-74B66BD68065}">
      <dgm:prSet/>
      <dgm:spPr/>
      <dgm:t>
        <a:bodyPr/>
        <a:lstStyle/>
        <a:p>
          <a:endParaRPr lang="en-US"/>
        </a:p>
      </dgm:t>
    </dgm:pt>
    <dgm:pt modelId="{AB6AE23E-4148-4778-9A30-AC6C05E6917E}">
      <dgm:prSet phldrT="[Text]" custT="1"/>
      <dgm:spPr/>
      <dgm:t>
        <a:bodyPr/>
        <a:lstStyle/>
        <a:p>
          <a:pPr marL="182563" indent="-182563" defTabSz="755650">
            <a:lnSpc>
              <a:spcPct val="90000"/>
            </a:lnSpc>
            <a:spcBef>
              <a:spcPct val="0"/>
            </a:spcBef>
            <a:spcAft>
              <a:spcPct val="15000"/>
            </a:spcAft>
            <a:buNone/>
          </a:pPr>
          <a:r>
            <a:rPr lang="en-US" sz="1400" b="1" i="0" dirty="0" smtClean="0"/>
            <a:t>Guided by CREWS Programming Framework</a:t>
          </a:r>
          <a:endParaRPr lang="en-US" sz="1400" b="1" i="0" dirty="0"/>
        </a:p>
      </dgm:t>
    </dgm:pt>
    <dgm:pt modelId="{B5F82606-3596-4FBB-8060-E8993DDC908B}" type="parTrans" cxnId="{29D8C787-3F78-407C-AC3C-A2CD8D2A9677}">
      <dgm:prSet/>
      <dgm:spPr/>
      <dgm:t>
        <a:bodyPr/>
        <a:lstStyle/>
        <a:p>
          <a:endParaRPr lang="en-US"/>
        </a:p>
      </dgm:t>
    </dgm:pt>
    <dgm:pt modelId="{30F31E1B-DCC9-44A7-9326-1EEEEFD1F532}" type="sibTrans" cxnId="{29D8C787-3F78-407C-AC3C-A2CD8D2A9677}">
      <dgm:prSet/>
      <dgm:spPr/>
      <dgm:t>
        <a:bodyPr/>
        <a:lstStyle/>
        <a:p>
          <a:endParaRPr lang="en-US"/>
        </a:p>
      </dgm:t>
    </dgm:pt>
    <dgm:pt modelId="{15EE5ADC-72E9-46EA-9EA5-E42C732EB5E1}">
      <dgm:prSet phldrT="[Text]" custT="1"/>
      <dgm:spPr/>
      <dgm:t>
        <a:bodyPr/>
        <a:lstStyle/>
        <a:p>
          <a:pPr marL="174625" indent="-174625"/>
          <a:r>
            <a:rPr lang="en-US" sz="1400" b="1" dirty="0" smtClean="0"/>
            <a:t>Identification of lead Implementation Partner</a:t>
          </a:r>
          <a:endParaRPr lang="en-US" sz="1400" b="1" dirty="0"/>
        </a:p>
      </dgm:t>
    </dgm:pt>
    <dgm:pt modelId="{F58DFF8C-4319-4678-819B-D8FCA676506E}" type="parTrans" cxnId="{98988F09-12A1-4A4E-8E30-11F6EA98E5FD}">
      <dgm:prSet/>
      <dgm:spPr/>
      <dgm:t>
        <a:bodyPr/>
        <a:lstStyle/>
        <a:p>
          <a:endParaRPr lang="en-US"/>
        </a:p>
      </dgm:t>
    </dgm:pt>
    <dgm:pt modelId="{1A3E5FE2-640C-445F-9660-C11AD3A2E2CC}" type="sibTrans" cxnId="{98988F09-12A1-4A4E-8E30-11F6EA98E5FD}">
      <dgm:prSet/>
      <dgm:spPr/>
      <dgm:t>
        <a:bodyPr/>
        <a:lstStyle/>
        <a:p>
          <a:endParaRPr lang="en-US"/>
        </a:p>
      </dgm:t>
    </dgm:pt>
    <dgm:pt modelId="{1FFA9411-6FFD-4FD5-B6AA-8D42E9580B8E}">
      <dgm:prSet phldrT="[Text]" custT="1"/>
      <dgm:spPr/>
      <dgm:t>
        <a:bodyPr/>
        <a:lstStyle/>
        <a:p>
          <a:pPr marL="174625" indent="-174625"/>
          <a:r>
            <a:rPr lang="en-US" sz="1400" b="1" dirty="0" smtClean="0"/>
            <a:t>Multi-stakeholder consultations in country or region.</a:t>
          </a:r>
          <a:endParaRPr lang="en-US" sz="1400" b="1" dirty="0"/>
        </a:p>
      </dgm:t>
    </dgm:pt>
    <dgm:pt modelId="{C5FB16F0-07D5-4F96-ADCB-7232BF05A14B}" type="parTrans" cxnId="{8EA00BD6-0E70-4894-95EF-0FF545E4251D}">
      <dgm:prSet/>
      <dgm:spPr/>
      <dgm:t>
        <a:bodyPr/>
        <a:lstStyle/>
        <a:p>
          <a:endParaRPr lang="en-US"/>
        </a:p>
      </dgm:t>
    </dgm:pt>
    <dgm:pt modelId="{F4D3C3EF-074E-49BD-9D55-ED916230E6F5}" type="sibTrans" cxnId="{8EA00BD6-0E70-4894-95EF-0FF545E4251D}">
      <dgm:prSet/>
      <dgm:spPr/>
      <dgm:t>
        <a:bodyPr/>
        <a:lstStyle/>
        <a:p>
          <a:endParaRPr lang="en-US"/>
        </a:p>
      </dgm:t>
    </dgm:pt>
    <dgm:pt modelId="{323E6A77-8346-415E-8BC1-CA7C0F4F51FE}">
      <dgm:prSet custT="1"/>
      <dgm:spPr/>
      <dgm:t>
        <a:bodyPr/>
        <a:lstStyle/>
        <a:p>
          <a:pPr marL="174625" indent="-174625"/>
          <a:r>
            <a:rPr lang="en-US" sz="1400" b="1" dirty="0" smtClean="0"/>
            <a:t>Quality control of projects by CREWS secretariat.</a:t>
          </a:r>
          <a:endParaRPr lang="en-US" sz="1400" b="1" dirty="0"/>
        </a:p>
      </dgm:t>
    </dgm:pt>
    <dgm:pt modelId="{F246EC96-6047-478B-A058-2E9DEFCDCEE0}" type="parTrans" cxnId="{38F61D76-74BF-463E-A44E-2A52C045778E}">
      <dgm:prSet/>
      <dgm:spPr/>
      <dgm:t>
        <a:bodyPr/>
        <a:lstStyle/>
        <a:p>
          <a:endParaRPr lang="en-US"/>
        </a:p>
      </dgm:t>
    </dgm:pt>
    <dgm:pt modelId="{F2ABBD89-40B8-430A-8EE0-5B81B2BBBC8D}" type="sibTrans" cxnId="{38F61D76-74BF-463E-A44E-2A52C045778E}">
      <dgm:prSet/>
      <dgm:spPr/>
      <dgm:t>
        <a:bodyPr/>
        <a:lstStyle/>
        <a:p>
          <a:endParaRPr lang="en-US"/>
        </a:p>
      </dgm:t>
    </dgm:pt>
    <dgm:pt modelId="{DE8736E2-DCD5-4704-92FA-75D4596D9B34}" type="pres">
      <dgm:prSet presAssocID="{06B48BA2-FA6F-4A47-A58F-B7CBF3972580}" presName="linearFlow" presStyleCnt="0">
        <dgm:presLayoutVars>
          <dgm:dir/>
          <dgm:animLvl val="lvl"/>
          <dgm:resizeHandles val="exact"/>
        </dgm:presLayoutVars>
      </dgm:prSet>
      <dgm:spPr/>
      <dgm:t>
        <a:bodyPr/>
        <a:lstStyle/>
        <a:p>
          <a:endParaRPr lang="en-US"/>
        </a:p>
      </dgm:t>
    </dgm:pt>
    <dgm:pt modelId="{22008542-944F-439D-9D75-61CFDFC5FCD9}" type="pres">
      <dgm:prSet presAssocID="{8C87F25E-8201-49F2-B729-688820329EF2}" presName="composite" presStyleCnt="0"/>
      <dgm:spPr/>
    </dgm:pt>
    <dgm:pt modelId="{41388A96-1401-47A7-8C18-AB549E200237}" type="pres">
      <dgm:prSet presAssocID="{8C87F25E-8201-49F2-B729-688820329EF2}" presName="parentText" presStyleLbl="alignNode1" presStyleIdx="0" presStyleCnt="4">
        <dgm:presLayoutVars>
          <dgm:chMax val="1"/>
          <dgm:bulletEnabled val="1"/>
        </dgm:presLayoutVars>
      </dgm:prSet>
      <dgm:spPr/>
      <dgm:t>
        <a:bodyPr/>
        <a:lstStyle/>
        <a:p>
          <a:endParaRPr lang="en-US"/>
        </a:p>
      </dgm:t>
    </dgm:pt>
    <dgm:pt modelId="{F99DD77B-D0C5-4E34-A289-71C147701BB9}" type="pres">
      <dgm:prSet presAssocID="{8C87F25E-8201-49F2-B729-688820329EF2}" presName="descendantText" presStyleLbl="alignAcc1" presStyleIdx="0" presStyleCnt="4">
        <dgm:presLayoutVars>
          <dgm:bulletEnabled val="1"/>
        </dgm:presLayoutVars>
      </dgm:prSet>
      <dgm:spPr/>
      <dgm:t>
        <a:bodyPr/>
        <a:lstStyle/>
        <a:p>
          <a:endParaRPr lang="en-US"/>
        </a:p>
      </dgm:t>
    </dgm:pt>
    <dgm:pt modelId="{97023649-0F34-4468-B81A-1D0DCD0AE7C2}" type="pres">
      <dgm:prSet presAssocID="{5A9CA343-6F2A-41B8-8BDD-3333CBCAA2B0}" presName="sp" presStyleCnt="0"/>
      <dgm:spPr/>
    </dgm:pt>
    <dgm:pt modelId="{EC4B7F64-FEAF-4C07-A495-87FB53E15BDF}" type="pres">
      <dgm:prSet presAssocID="{8B7AD645-C6F8-47A0-A55D-CA02966B5FFA}" presName="composite" presStyleCnt="0"/>
      <dgm:spPr/>
    </dgm:pt>
    <dgm:pt modelId="{E66D427F-90C2-4956-8B6A-7E0FEA8DEFE0}" type="pres">
      <dgm:prSet presAssocID="{8B7AD645-C6F8-47A0-A55D-CA02966B5FFA}" presName="parentText" presStyleLbl="alignNode1" presStyleIdx="1" presStyleCnt="4">
        <dgm:presLayoutVars>
          <dgm:chMax val="1"/>
          <dgm:bulletEnabled val="1"/>
        </dgm:presLayoutVars>
      </dgm:prSet>
      <dgm:spPr/>
      <dgm:t>
        <a:bodyPr/>
        <a:lstStyle/>
        <a:p>
          <a:endParaRPr lang="en-US"/>
        </a:p>
      </dgm:t>
    </dgm:pt>
    <dgm:pt modelId="{934CCD66-E37B-471E-925D-A33763FE022E}" type="pres">
      <dgm:prSet presAssocID="{8B7AD645-C6F8-47A0-A55D-CA02966B5FFA}" presName="descendantText" presStyleLbl="alignAcc1" presStyleIdx="1" presStyleCnt="4">
        <dgm:presLayoutVars>
          <dgm:bulletEnabled val="1"/>
        </dgm:presLayoutVars>
      </dgm:prSet>
      <dgm:spPr/>
      <dgm:t>
        <a:bodyPr/>
        <a:lstStyle/>
        <a:p>
          <a:endParaRPr lang="en-US"/>
        </a:p>
      </dgm:t>
    </dgm:pt>
    <dgm:pt modelId="{E04B1C40-2B71-4076-AF39-550435E801A7}" type="pres">
      <dgm:prSet presAssocID="{CB8E9097-F6D2-4F2E-8057-C493F6E319A3}" presName="sp" presStyleCnt="0"/>
      <dgm:spPr/>
    </dgm:pt>
    <dgm:pt modelId="{47A755D6-D519-4D0F-9E07-A058B4040D88}" type="pres">
      <dgm:prSet presAssocID="{5B371185-13C9-41B7-89A6-AFCACF39CE37}" presName="composite" presStyleCnt="0"/>
      <dgm:spPr/>
    </dgm:pt>
    <dgm:pt modelId="{4BE28483-CCCA-4AE2-8A13-1990E8154D8C}" type="pres">
      <dgm:prSet presAssocID="{5B371185-13C9-41B7-89A6-AFCACF39CE37}" presName="parentText" presStyleLbl="alignNode1" presStyleIdx="2" presStyleCnt="4">
        <dgm:presLayoutVars>
          <dgm:chMax val="1"/>
          <dgm:bulletEnabled val="1"/>
        </dgm:presLayoutVars>
      </dgm:prSet>
      <dgm:spPr/>
      <dgm:t>
        <a:bodyPr/>
        <a:lstStyle/>
        <a:p>
          <a:endParaRPr lang="en-US"/>
        </a:p>
      </dgm:t>
    </dgm:pt>
    <dgm:pt modelId="{4A4A2E38-A9BE-479B-BBBF-4C854B4C898C}" type="pres">
      <dgm:prSet presAssocID="{5B371185-13C9-41B7-89A6-AFCACF39CE37}" presName="descendantText" presStyleLbl="alignAcc1" presStyleIdx="2" presStyleCnt="4">
        <dgm:presLayoutVars>
          <dgm:bulletEnabled val="1"/>
        </dgm:presLayoutVars>
      </dgm:prSet>
      <dgm:spPr/>
      <dgm:t>
        <a:bodyPr/>
        <a:lstStyle/>
        <a:p>
          <a:endParaRPr lang="en-US"/>
        </a:p>
      </dgm:t>
    </dgm:pt>
    <dgm:pt modelId="{2C461AF3-D422-4973-A62B-6004E7B6AF37}" type="pres">
      <dgm:prSet presAssocID="{179A15D4-5E02-4859-BF1E-815E2B7516D4}" presName="sp" presStyleCnt="0"/>
      <dgm:spPr/>
    </dgm:pt>
    <dgm:pt modelId="{E97F7BA0-6DEB-445E-A086-655EA61CB6FD}" type="pres">
      <dgm:prSet presAssocID="{41DB6BCB-1DD0-4BAE-9691-C4403CE33BDC}" presName="composite" presStyleCnt="0"/>
      <dgm:spPr/>
    </dgm:pt>
    <dgm:pt modelId="{B8C7D366-D4BE-4B77-9B5F-BF7AD9A4B2C4}" type="pres">
      <dgm:prSet presAssocID="{41DB6BCB-1DD0-4BAE-9691-C4403CE33BDC}" presName="parentText" presStyleLbl="alignNode1" presStyleIdx="3" presStyleCnt="4">
        <dgm:presLayoutVars>
          <dgm:chMax val="1"/>
          <dgm:bulletEnabled val="1"/>
        </dgm:presLayoutVars>
      </dgm:prSet>
      <dgm:spPr/>
      <dgm:t>
        <a:bodyPr/>
        <a:lstStyle/>
        <a:p>
          <a:endParaRPr lang="en-US"/>
        </a:p>
      </dgm:t>
    </dgm:pt>
    <dgm:pt modelId="{CBCBD7EC-C7FF-4721-AA6E-C3CDDCE4D086}" type="pres">
      <dgm:prSet presAssocID="{41DB6BCB-1DD0-4BAE-9691-C4403CE33BDC}" presName="descendantText" presStyleLbl="alignAcc1" presStyleIdx="3" presStyleCnt="4">
        <dgm:presLayoutVars>
          <dgm:bulletEnabled val="1"/>
        </dgm:presLayoutVars>
      </dgm:prSet>
      <dgm:spPr/>
      <dgm:t>
        <a:bodyPr/>
        <a:lstStyle/>
        <a:p>
          <a:endParaRPr lang="en-US"/>
        </a:p>
      </dgm:t>
    </dgm:pt>
  </dgm:ptLst>
  <dgm:cxnLst>
    <dgm:cxn modelId="{B2DB9AD3-1C3D-44F5-AE8D-C1F81007857E}" srcId="{06B48BA2-FA6F-4A47-A58F-B7CBF3972580}" destId="{8C87F25E-8201-49F2-B729-688820329EF2}" srcOrd="0" destOrd="0" parTransId="{07657C02-9C31-4F0F-815E-C54F7D91EA58}" sibTransId="{5A9CA343-6F2A-41B8-8BDD-3333CBCAA2B0}"/>
    <dgm:cxn modelId="{5052FFB2-CEE0-427D-A15E-40DCB9E15CB5}" srcId="{8C87F25E-8201-49F2-B729-688820329EF2}" destId="{106DF560-1F92-4D50-9211-915E9C55737E}" srcOrd="0" destOrd="0" parTransId="{2FA45387-5C40-419B-B170-53863585FC7D}" sibTransId="{F3DDE4F9-87D4-44E1-9BAD-851A727809E7}"/>
    <dgm:cxn modelId="{C32448E5-0F1A-4C03-82F9-409322676BDE}" type="presOf" srcId="{A0FDB14D-0D9A-4692-B853-B7637593C0E3}" destId="{4A4A2E38-A9BE-479B-BBBF-4C854B4C898C}" srcOrd="0" destOrd="0" presId="urn:microsoft.com/office/officeart/2005/8/layout/chevron2"/>
    <dgm:cxn modelId="{6727C9AA-1005-4412-82EB-EF3DBDD517E9}" type="presOf" srcId="{8B7AD645-C6F8-47A0-A55D-CA02966B5FFA}" destId="{E66D427F-90C2-4956-8B6A-7E0FEA8DEFE0}" srcOrd="0" destOrd="0" presId="urn:microsoft.com/office/officeart/2005/8/layout/chevron2"/>
    <dgm:cxn modelId="{01741870-A0A4-4302-BACA-74B66BD68065}" srcId="{41DB6BCB-1DD0-4BAE-9691-C4403CE33BDC}" destId="{1D8A65C7-D3BB-473F-BC5D-4778EE08F52A}" srcOrd="0" destOrd="0" parTransId="{D109D385-4CE0-489E-B670-F5F5AF582AB3}" sibTransId="{16FB21D4-2D7D-4259-83BE-365144B9BB7F}"/>
    <dgm:cxn modelId="{77C714CB-8118-4EC6-A74C-01B49C096128}" srcId="{06B48BA2-FA6F-4A47-A58F-B7CBF3972580}" destId="{8B7AD645-C6F8-47A0-A55D-CA02966B5FFA}" srcOrd="1" destOrd="0" parTransId="{1F663B85-5A0C-4B4C-B916-7C33D46B6D24}" sibTransId="{CB8E9097-F6D2-4F2E-8057-C493F6E319A3}"/>
    <dgm:cxn modelId="{4A867C61-7C2C-4A63-B409-941F1974D425}" type="presOf" srcId="{41DB6BCB-1DD0-4BAE-9691-C4403CE33BDC}" destId="{B8C7D366-D4BE-4B77-9B5F-BF7AD9A4B2C4}" srcOrd="0" destOrd="0" presId="urn:microsoft.com/office/officeart/2005/8/layout/chevron2"/>
    <dgm:cxn modelId="{3F6F1010-F256-4CA5-80B6-64DAF5DFF90B}" type="presOf" srcId="{F5C1945A-CAAA-42E9-A049-40C939B7ED60}" destId="{F99DD77B-D0C5-4E34-A289-71C147701BB9}" srcOrd="0" destOrd="1" presId="urn:microsoft.com/office/officeart/2005/8/layout/chevron2"/>
    <dgm:cxn modelId="{C38DED94-7991-4FC1-92FD-87ED53C190AC}" srcId="{06B48BA2-FA6F-4A47-A58F-B7CBF3972580}" destId="{5B371185-13C9-41B7-89A6-AFCACF39CE37}" srcOrd="2" destOrd="0" parTransId="{ABDB1655-6631-4331-BAC8-E02E0CC420DB}" sibTransId="{179A15D4-5E02-4859-BF1E-815E2B7516D4}"/>
    <dgm:cxn modelId="{AD0CDA6A-2ACD-47C8-BAB5-544C07F39510}" srcId="{06B48BA2-FA6F-4A47-A58F-B7CBF3972580}" destId="{41DB6BCB-1DD0-4BAE-9691-C4403CE33BDC}" srcOrd="3" destOrd="0" parTransId="{4C21F7C9-ABE9-4A43-B262-5EA408FDE461}" sibTransId="{16493BC4-13E1-40CB-8001-664F8AC383E2}"/>
    <dgm:cxn modelId="{29D8C787-3F78-407C-AC3C-A2CD8D2A9677}" srcId="{8B7AD645-C6F8-47A0-A55D-CA02966B5FFA}" destId="{AB6AE23E-4148-4778-9A30-AC6C05E6917E}" srcOrd="1" destOrd="0" parTransId="{B5F82606-3596-4FBB-8060-E8993DDC908B}" sibTransId="{30F31E1B-DCC9-44A7-9326-1EEEEFD1F532}"/>
    <dgm:cxn modelId="{D2A19693-5F10-4C9E-9855-7D164AF7E629}" type="presOf" srcId="{1FFA9411-6FFD-4FD5-B6AA-8D42E9580B8E}" destId="{4A4A2E38-A9BE-479B-BBBF-4C854B4C898C}" srcOrd="0" destOrd="1" presId="urn:microsoft.com/office/officeart/2005/8/layout/chevron2"/>
    <dgm:cxn modelId="{0704D739-FCA0-477C-BE3A-E7171D1A4759}" type="presOf" srcId="{15EE5ADC-72E9-46EA-9EA5-E42C732EB5E1}" destId="{4A4A2E38-A9BE-479B-BBBF-4C854B4C898C}" srcOrd="0" destOrd="2" presId="urn:microsoft.com/office/officeart/2005/8/layout/chevron2"/>
    <dgm:cxn modelId="{D4B2FAD3-5314-433A-906F-145FE6A5C8BE}" srcId="{5B371185-13C9-41B7-89A6-AFCACF39CE37}" destId="{A0FDB14D-0D9A-4692-B853-B7637593C0E3}" srcOrd="0" destOrd="0" parTransId="{C5565607-4B6B-4940-A241-E3734092A29D}" sibTransId="{30825C0E-D350-4E93-A30F-57097ED7A499}"/>
    <dgm:cxn modelId="{98988F09-12A1-4A4E-8E30-11F6EA98E5FD}" srcId="{5B371185-13C9-41B7-89A6-AFCACF39CE37}" destId="{15EE5ADC-72E9-46EA-9EA5-E42C732EB5E1}" srcOrd="2" destOrd="0" parTransId="{F58DFF8C-4319-4678-819B-D8FCA676506E}" sibTransId="{1A3E5FE2-640C-445F-9660-C11AD3A2E2CC}"/>
    <dgm:cxn modelId="{C5C5CF3B-BA83-4507-8D1C-823A5E02814F}" type="presOf" srcId="{06B48BA2-FA6F-4A47-A58F-B7CBF3972580}" destId="{DE8736E2-DCD5-4704-92FA-75D4596D9B34}" srcOrd="0" destOrd="0" presId="urn:microsoft.com/office/officeart/2005/8/layout/chevron2"/>
    <dgm:cxn modelId="{8D92A6A8-8D9D-4B4D-88AA-BD1FAA6FCA2F}" type="presOf" srcId="{106DF560-1F92-4D50-9211-915E9C55737E}" destId="{F99DD77B-D0C5-4E34-A289-71C147701BB9}" srcOrd="0" destOrd="0" presId="urn:microsoft.com/office/officeart/2005/8/layout/chevron2"/>
    <dgm:cxn modelId="{63968ECD-4E07-4E6D-ABCE-E79F3EBFA078}" type="presOf" srcId="{323E6A77-8346-415E-8BC1-CA7C0F4F51FE}" destId="{CBCBD7EC-C7FF-4721-AA6E-C3CDDCE4D086}" srcOrd="0" destOrd="1" presId="urn:microsoft.com/office/officeart/2005/8/layout/chevron2"/>
    <dgm:cxn modelId="{83AB980B-087A-4638-84EC-CCB39350692F}" type="presOf" srcId="{FE36A358-095D-477B-8FB9-2E244FE24422}" destId="{934CCD66-E37B-471E-925D-A33763FE022E}" srcOrd="0" destOrd="0" presId="urn:microsoft.com/office/officeart/2005/8/layout/chevron2"/>
    <dgm:cxn modelId="{2AB3DE60-7D19-405F-A9BC-E542F1432D82}" srcId="{8B7AD645-C6F8-47A0-A55D-CA02966B5FFA}" destId="{FE36A358-095D-477B-8FB9-2E244FE24422}" srcOrd="0" destOrd="0" parTransId="{94C00323-6867-4184-B5C3-8C5FC16E8FA8}" sibTransId="{63C26924-9872-4FA7-B202-E47C38435022}"/>
    <dgm:cxn modelId="{5056EE20-2CCB-4BB4-9356-2E9CE57F5F22}" type="presOf" srcId="{5B371185-13C9-41B7-89A6-AFCACF39CE37}" destId="{4BE28483-CCCA-4AE2-8A13-1990E8154D8C}" srcOrd="0" destOrd="0" presId="urn:microsoft.com/office/officeart/2005/8/layout/chevron2"/>
    <dgm:cxn modelId="{334C784E-647E-4BA0-85CD-D40ABE3CC8AB}" type="presOf" srcId="{8C87F25E-8201-49F2-B729-688820329EF2}" destId="{41388A96-1401-47A7-8C18-AB549E200237}" srcOrd="0" destOrd="0" presId="urn:microsoft.com/office/officeart/2005/8/layout/chevron2"/>
    <dgm:cxn modelId="{38F61D76-74BF-463E-A44E-2A52C045778E}" srcId="{41DB6BCB-1DD0-4BAE-9691-C4403CE33BDC}" destId="{323E6A77-8346-415E-8BC1-CA7C0F4F51FE}" srcOrd="1" destOrd="0" parTransId="{F246EC96-6047-478B-A058-2E9DEFCDCEE0}" sibTransId="{F2ABBD89-40B8-430A-8EE0-5B81B2BBBC8D}"/>
    <dgm:cxn modelId="{8EA00BD6-0E70-4894-95EF-0FF545E4251D}" srcId="{5B371185-13C9-41B7-89A6-AFCACF39CE37}" destId="{1FFA9411-6FFD-4FD5-B6AA-8D42E9580B8E}" srcOrd="1" destOrd="0" parTransId="{C5FB16F0-07D5-4F96-ADCB-7232BF05A14B}" sibTransId="{F4D3C3EF-074E-49BD-9D55-ED916230E6F5}"/>
    <dgm:cxn modelId="{8005E6D7-F31F-4DBA-8DF1-04417E290D7E}" srcId="{8C87F25E-8201-49F2-B729-688820329EF2}" destId="{F5C1945A-CAAA-42E9-A049-40C939B7ED60}" srcOrd="1" destOrd="0" parTransId="{9936976D-F226-48CD-B6C7-74C8EDB4DFC8}" sibTransId="{3443570A-C3F1-4BB5-B79B-0779E35C78DC}"/>
    <dgm:cxn modelId="{2D3F709E-508A-4980-AFEB-53E59D6EC6F5}" type="presOf" srcId="{1D8A65C7-D3BB-473F-BC5D-4778EE08F52A}" destId="{CBCBD7EC-C7FF-4721-AA6E-C3CDDCE4D086}" srcOrd="0" destOrd="0" presId="urn:microsoft.com/office/officeart/2005/8/layout/chevron2"/>
    <dgm:cxn modelId="{AE342081-EC32-4C1C-B8BC-037AC95D70D9}" type="presOf" srcId="{AB6AE23E-4148-4778-9A30-AC6C05E6917E}" destId="{934CCD66-E37B-471E-925D-A33763FE022E}" srcOrd="0" destOrd="1" presId="urn:microsoft.com/office/officeart/2005/8/layout/chevron2"/>
    <dgm:cxn modelId="{D95A1B17-907F-4F25-981B-B6A6AA1D7C76}" type="presParOf" srcId="{DE8736E2-DCD5-4704-92FA-75D4596D9B34}" destId="{22008542-944F-439D-9D75-61CFDFC5FCD9}" srcOrd="0" destOrd="0" presId="urn:microsoft.com/office/officeart/2005/8/layout/chevron2"/>
    <dgm:cxn modelId="{9742399E-9416-40BC-ABAF-2341F3AE554D}" type="presParOf" srcId="{22008542-944F-439D-9D75-61CFDFC5FCD9}" destId="{41388A96-1401-47A7-8C18-AB549E200237}" srcOrd="0" destOrd="0" presId="urn:microsoft.com/office/officeart/2005/8/layout/chevron2"/>
    <dgm:cxn modelId="{9092CA0C-14F2-4A27-A477-E50D8A831175}" type="presParOf" srcId="{22008542-944F-439D-9D75-61CFDFC5FCD9}" destId="{F99DD77B-D0C5-4E34-A289-71C147701BB9}" srcOrd="1" destOrd="0" presId="urn:microsoft.com/office/officeart/2005/8/layout/chevron2"/>
    <dgm:cxn modelId="{E01AC73A-7D24-4C88-A293-425ACACF7ED2}" type="presParOf" srcId="{DE8736E2-DCD5-4704-92FA-75D4596D9B34}" destId="{97023649-0F34-4468-B81A-1D0DCD0AE7C2}" srcOrd="1" destOrd="0" presId="urn:microsoft.com/office/officeart/2005/8/layout/chevron2"/>
    <dgm:cxn modelId="{CD0584B9-AAA6-47FE-95DD-4CAB9A1B418B}" type="presParOf" srcId="{DE8736E2-DCD5-4704-92FA-75D4596D9B34}" destId="{EC4B7F64-FEAF-4C07-A495-87FB53E15BDF}" srcOrd="2" destOrd="0" presId="urn:microsoft.com/office/officeart/2005/8/layout/chevron2"/>
    <dgm:cxn modelId="{FEAF3BEC-60B6-4BAA-9190-A12E73EDE6D6}" type="presParOf" srcId="{EC4B7F64-FEAF-4C07-A495-87FB53E15BDF}" destId="{E66D427F-90C2-4956-8B6A-7E0FEA8DEFE0}" srcOrd="0" destOrd="0" presId="urn:microsoft.com/office/officeart/2005/8/layout/chevron2"/>
    <dgm:cxn modelId="{8FADB145-A6F0-43E3-BA1B-B48F09A7B9E5}" type="presParOf" srcId="{EC4B7F64-FEAF-4C07-A495-87FB53E15BDF}" destId="{934CCD66-E37B-471E-925D-A33763FE022E}" srcOrd="1" destOrd="0" presId="urn:microsoft.com/office/officeart/2005/8/layout/chevron2"/>
    <dgm:cxn modelId="{9BA2D84D-E3D3-4231-9E39-FE9F81FB9C18}" type="presParOf" srcId="{DE8736E2-DCD5-4704-92FA-75D4596D9B34}" destId="{E04B1C40-2B71-4076-AF39-550435E801A7}" srcOrd="3" destOrd="0" presId="urn:microsoft.com/office/officeart/2005/8/layout/chevron2"/>
    <dgm:cxn modelId="{A9557479-CEFD-4403-A186-1DFE21119B29}" type="presParOf" srcId="{DE8736E2-DCD5-4704-92FA-75D4596D9B34}" destId="{47A755D6-D519-4D0F-9E07-A058B4040D88}" srcOrd="4" destOrd="0" presId="urn:microsoft.com/office/officeart/2005/8/layout/chevron2"/>
    <dgm:cxn modelId="{7118C316-1789-4E9F-B918-2FF3BE71E783}" type="presParOf" srcId="{47A755D6-D519-4D0F-9E07-A058B4040D88}" destId="{4BE28483-CCCA-4AE2-8A13-1990E8154D8C}" srcOrd="0" destOrd="0" presId="urn:microsoft.com/office/officeart/2005/8/layout/chevron2"/>
    <dgm:cxn modelId="{B29618FD-949B-46F2-ACFF-BC1A8C52F329}" type="presParOf" srcId="{47A755D6-D519-4D0F-9E07-A058B4040D88}" destId="{4A4A2E38-A9BE-479B-BBBF-4C854B4C898C}" srcOrd="1" destOrd="0" presId="urn:microsoft.com/office/officeart/2005/8/layout/chevron2"/>
    <dgm:cxn modelId="{88E8A6F3-F776-41B3-BD47-939EB9878078}" type="presParOf" srcId="{DE8736E2-DCD5-4704-92FA-75D4596D9B34}" destId="{2C461AF3-D422-4973-A62B-6004E7B6AF37}" srcOrd="5" destOrd="0" presId="urn:microsoft.com/office/officeart/2005/8/layout/chevron2"/>
    <dgm:cxn modelId="{1FEE0AC5-AACD-481C-9526-432C65F15935}" type="presParOf" srcId="{DE8736E2-DCD5-4704-92FA-75D4596D9B34}" destId="{E97F7BA0-6DEB-445E-A086-655EA61CB6FD}" srcOrd="6" destOrd="0" presId="urn:microsoft.com/office/officeart/2005/8/layout/chevron2"/>
    <dgm:cxn modelId="{801D5AE5-7C8E-4E6C-AB44-2E26BB2D490B}" type="presParOf" srcId="{E97F7BA0-6DEB-445E-A086-655EA61CB6FD}" destId="{B8C7D366-D4BE-4B77-9B5F-BF7AD9A4B2C4}" srcOrd="0" destOrd="0" presId="urn:microsoft.com/office/officeart/2005/8/layout/chevron2"/>
    <dgm:cxn modelId="{05F7537E-C214-42CC-B82B-5C8EB64D933B}" type="presParOf" srcId="{E97F7BA0-6DEB-445E-A086-655EA61CB6FD}" destId="{CBCBD7EC-C7FF-4721-AA6E-C3CDDCE4D08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C08455-1873-433D-9C99-AF017AB7AB7D}" type="doc">
      <dgm:prSet loTypeId="urn:microsoft.com/office/officeart/2005/8/layout/vList3#4" loCatId="list" qsTypeId="urn:microsoft.com/office/officeart/2005/8/quickstyle/simple1" qsCatId="simple" csTypeId="urn:microsoft.com/office/officeart/2005/8/colors/accent1_2" csCatId="accent1" phldr="1"/>
      <dgm:spPr/>
      <dgm:t>
        <a:bodyPr/>
        <a:lstStyle/>
        <a:p>
          <a:endParaRPr lang="en-US"/>
        </a:p>
      </dgm:t>
    </dgm:pt>
    <dgm:pt modelId="{A65C69D6-A55F-489B-B402-B9FFFB961B58}">
      <dgm:prSet/>
      <dgm:spPr>
        <a:solidFill>
          <a:schemeClr val="tx1">
            <a:lumMod val="65000"/>
            <a:lumOff val="35000"/>
          </a:schemeClr>
        </a:solidFill>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Projects to be administered in accordance with the guidelines of the Implementing Partner. Implementing Partners will apply their own approval procedures, procurement and financial management procedures, and project start-up support</a:t>
          </a:r>
          <a:endParaRPr lang="en-GB" b="1" dirty="0" smtClean="0"/>
        </a:p>
        <a:p>
          <a:pPr algn="l" defTabSz="711200" rtl="0">
            <a:lnSpc>
              <a:spcPct val="90000"/>
            </a:lnSpc>
            <a:spcBef>
              <a:spcPct val="0"/>
            </a:spcBef>
            <a:spcAft>
              <a:spcPct val="35000"/>
            </a:spcAft>
          </a:pPr>
          <a:endParaRPr lang="en-GB" b="1" dirty="0"/>
        </a:p>
      </dgm:t>
    </dgm:pt>
    <dgm:pt modelId="{5DB0AB65-4224-427F-86F0-48B3EB7990FF}" type="parTrans" cxnId="{84560E20-114A-46A6-BDFE-07AD89700B0B}">
      <dgm:prSet/>
      <dgm:spPr/>
      <dgm:t>
        <a:bodyPr/>
        <a:lstStyle/>
        <a:p>
          <a:endParaRPr lang="en-US"/>
        </a:p>
      </dgm:t>
    </dgm:pt>
    <dgm:pt modelId="{170CE0D9-EA8C-48D7-9923-3FC2F86228D2}" type="sibTrans" cxnId="{84560E20-114A-46A6-BDFE-07AD89700B0B}">
      <dgm:prSet/>
      <dgm:spPr/>
      <dgm:t>
        <a:bodyPr/>
        <a:lstStyle/>
        <a:p>
          <a:endParaRPr lang="en-US"/>
        </a:p>
      </dgm:t>
    </dgm:pt>
    <dgm:pt modelId="{4646FF8A-E6C0-4C60-9BE0-A99FFDC15535}">
      <dgm:prSet/>
      <dgm:spPr>
        <a:solidFill>
          <a:schemeClr val="tx1">
            <a:lumMod val="75000"/>
            <a:lumOff val="25000"/>
          </a:schemeClr>
        </a:solidFill>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Activities supported by CREWS include (but not limited to):</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analytical &amp; advisory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investments and technical assistance activities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capacity building</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operational support executed by the Implementing Partner</a:t>
          </a:r>
          <a:endParaRPr lang="en-GB" b="1" dirty="0" smtClean="0"/>
        </a:p>
        <a:p>
          <a:pPr algn="l" defTabSz="400050" rtl="0">
            <a:lnSpc>
              <a:spcPct val="90000"/>
            </a:lnSpc>
            <a:spcBef>
              <a:spcPct val="0"/>
            </a:spcBef>
            <a:spcAft>
              <a:spcPct val="35000"/>
            </a:spcAft>
          </a:pPr>
          <a:endParaRPr lang="en-GB" b="1" dirty="0"/>
        </a:p>
      </dgm:t>
    </dgm:pt>
    <dgm:pt modelId="{C3BC2354-21ED-4775-A643-ED15E5B49EBA}" type="parTrans" cxnId="{39D69F85-24D9-497C-A359-6D86647ADA59}">
      <dgm:prSet/>
      <dgm:spPr/>
      <dgm:t>
        <a:bodyPr/>
        <a:lstStyle/>
        <a:p>
          <a:endParaRPr lang="en-US"/>
        </a:p>
      </dgm:t>
    </dgm:pt>
    <dgm:pt modelId="{C87DBFD1-DF74-4591-AD8C-199C6FFC4419}" type="sibTrans" cxnId="{39D69F85-24D9-497C-A359-6D86647ADA59}">
      <dgm:prSet/>
      <dgm:spPr/>
      <dgm:t>
        <a:bodyPr/>
        <a:lstStyle/>
        <a:p>
          <a:endParaRPr lang="en-US"/>
        </a:p>
      </dgm:t>
    </dgm:pt>
    <dgm:pt modelId="{03BBD8D9-4AC6-4D1A-9939-B79593BC0CDE}">
      <dgm:prSet/>
      <dgm:spPr>
        <a:solidFill>
          <a:schemeClr val="tx1">
            <a:lumMod val="85000"/>
            <a:lumOff val="15000"/>
          </a:schemeClr>
        </a:solidFill>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Changes to an existing project will be communicated to the  CREWS secretariat by the Implementing Partner for approval by the Steering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(Changes include modifications of objectives, outcome targets, reallocation of inputs (more than a 10% change in a budget category), and/or extension of the completion date)</a:t>
          </a:r>
        </a:p>
        <a:p>
          <a:pPr algn="l" defTabSz="711200" rtl="0">
            <a:lnSpc>
              <a:spcPct val="90000"/>
            </a:lnSpc>
            <a:spcBef>
              <a:spcPct val="0"/>
            </a:spcBef>
            <a:spcAft>
              <a:spcPct val="35000"/>
            </a:spcAft>
          </a:pPr>
          <a:endParaRPr lang="en-GB" b="1" dirty="0"/>
        </a:p>
      </dgm:t>
    </dgm:pt>
    <dgm:pt modelId="{C5845B89-036C-4256-AB36-84C93DC368FE}" type="parTrans" cxnId="{73AADBEF-0274-420D-ADC6-56189E51253E}">
      <dgm:prSet/>
      <dgm:spPr/>
      <dgm:t>
        <a:bodyPr/>
        <a:lstStyle/>
        <a:p>
          <a:endParaRPr lang="en-US"/>
        </a:p>
      </dgm:t>
    </dgm:pt>
    <dgm:pt modelId="{43D7C771-A16A-43AC-AD4C-5C82EB810E44}" type="sibTrans" cxnId="{73AADBEF-0274-420D-ADC6-56189E51253E}">
      <dgm:prSet/>
      <dgm:spPr/>
      <dgm:t>
        <a:bodyPr/>
        <a:lstStyle/>
        <a:p>
          <a:endParaRPr lang="en-US"/>
        </a:p>
      </dgm:t>
    </dgm:pt>
    <dgm:pt modelId="{DFF86D86-4D0E-4DEA-B5DF-CE28B892BDB7}" type="pres">
      <dgm:prSet presAssocID="{DAC08455-1873-433D-9C99-AF017AB7AB7D}" presName="linearFlow" presStyleCnt="0">
        <dgm:presLayoutVars>
          <dgm:dir/>
          <dgm:resizeHandles val="exact"/>
        </dgm:presLayoutVars>
      </dgm:prSet>
      <dgm:spPr/>
      <dgm:t>
        <a:bodyPr/>
        <a:lstStyle/>
        <a:p>
          <a:endParaRPr lang="en-US"/>
        </a:p>
      </dgm:t>
    </dgm:pt>
    <dgm:pt modelId="{B9C9692F-A282-4126-8EEC-15AC8788E678}" type="pres">
      <dgm:prSet presAssocID="{A65C69D6-A55F-489B-B402-B9FFFB961B58}" presName="composite" presStyleCnt="0"/>
      <dgm:spPr/>
    </dgm:pt>
    <dgm:pt modelId="{BC6FCE95-A4FF-48AC-B45B-8468BC2493C0}" type="pres">
      <dgm:prSet presAssocID="{A65C69D6-A55F-489B-B402-B9FFFB961B58}" presName="imgShp" presStyleLbl="fgImgPlace1" presStyleIdx="0" presStyleCnt="3" custScaleX="69381" custScaleY="69381" custLinFactNeighborX="-69069" custLinFactNeighborY="117"/>
      <dgm:spPr>
        <a:solidFill>
          <a:srgbClr val="D0180A"/>
        </a:solidFill>
      </dgm:spPr>
    </dgm:pt>
    <dgm:pt modelId="{9E00B76C-2EB8-4884-9251-FF1A60C4B151}" type="pres">
      <dgm:prSet presAssocID="{A65C69D6-A55F-489B-B402-B9FFFB961B58}" presName="txShp" presStyleLbl="node1" presStyleIdx="0" presStyleCnt="3" custScaleX="141272" custLinFactNeighborX="2783" custLinFactNeighborY="2362">
        <dgm:presLayoutVars>
          <dgm:bulletEnabled val="1"/>
        </dgm:presLayoutVars>
      </dgm:prSet>
      <dgm:spPr/>
      <dgm:t>
        <a:bodyPr/>
        <a:lstStyle/>
        <a:p>
          <a:endParaRPr lang="en-US"/>
        </a:p>
      </dgm:t>
    </dgm:pt>
    <dgm:pt modelId="{7D1B6499-5072-4847-A980-EB7340E1CD08}" type="pres">
      <dgm:prSet presAssocID="{170CE0D9-EA8C-48D7-9923-3FC2F86228D2}" presName="spacing" presStyleCnt="0"/>
      <dgm:spPr/>
    </dgm:pt>
    <dgm:pt modelId="{2F082D8E-BFA9-4EF6-B0DF-8D84CB397185}" type="pres">
      <dgm:prSet presAssocID="{4646FF8A-E6C0-4C60-9BE0-A99FFDC15535}" presName="composite" presStyleCnt="0"/>
      <dgm:spPr/>
    </dgm:pt>
    <dgm:pt modelId="{3329CA6F-A8C8-4F4D-A29F-C8DA2A7557E3}" type="pres">
      <dgm:prSet presAssocID="{4646FF8A-E6C0-4C60-9BE0-A99FFDC15535}" presName="imgShp" presStyleLbl="fgImgPlace1" presStyleIdx="1" presStyleCnt="3" custScaleX="69381" custScaleY="69381" custLinFactNeighborX="-69069" custLinFactNeighborY="117"/>
      <dgm:spPr>
        <a:solidFill>
          <a:srgbClr val="D0180A"/>
        </a:solidFill>
      </dgm:spPr>
    </dgm:pt>
    <dgm:pt modelId="{D271BF92-0DCC-413C-95B9-DBBBDF627710}" type="pres">
      <dgm:prSet presAssocID="{4646FF8A-E6C0-4C60-9BE0-A99FFDC15535}" presName="txShp" presStyleLbl="node1" presStyleIdx="1" presStyleCnt="3" custScaleX="141272" custLinFactNeighborX="2783" custLinFactNeighborY="2362">
        <dgm:presLayoutVars>
          <dgm:bulletEnabled val="1"/>
        </dgm:presLayoutVars>
      </dgm:prSet>
      <dgm:spPr/>
      <dgm:t>
        <a:bodyPr/>
        <a:lstStyle/>
        <a:p>
          <a:endParaRPr lang="en-US"/>
        </a:p>
      </dgm:t>
    </dgm:pt>
    <dgm:pt modelId="{F5FA4FD2-22AC-4843-9A2D-FF24C9F2EBA5}" type="pres">
      <dgm:prSet presAssocID="{C87DBFD1-DF74-4591-AD8C-199C6FFC4419}" presName="spacing" presStyleCnt="0"/>
      <dgm:spPr/>
    </dgm:pt>
    <dgm:pt modelId="{3A00B00A-1FB0-473A-9C27-20F9522C825C}" type="pres">
      <dgm:prSet presAssocID="{03BBD8D9-4AC6-4D1A-9939-B79593BC0CDE}" presName="composite" presStyleCnt="0"/>
      <dgm:spPr/>
    </dgm:pt>
    <dgm:pt modelId="{646BBD72-5E59-49A8-9F3E-0B79CA4CFC95}" type="pres">
      <dgm:prSet presAssocID="{03BBD8D9-4AC6-4D1A-9939-B79593BC0CDE}" presName="imgShp" presStyleLbl="fgImgPlace1" presStyleIdx="2" presStyleCnt="3" custScaleX="69381" custScaleY="69381" custLinFactNeighborX="-69069" custLinFactNeighborY="117"/>
      <dgm:spPr>
        <a:solidFill>
          <a:srgbClr val="D0180A"/>
        </a:solidFill>
      </dgm:spPr>
    </dgm:pt>
    <dgm:pt modelId="{12D8E8A5-5EFC-4485-AE26-744E890DB29E}" type="pres">
      <dgm:prSet presAssocID="{03BBD8D9-4AC6-4D1A-9939-B79593BC0CDE}" presName="txShp" presStyleLbl="node1" presStyleIdx="2" presStyleCnt="3" custScaleX="141272" custLinFactNeighborX="2783" custLinFactNeighborY="2362">
        <dgm:presLayoutVars>
          <dgm:bulletEnabled val="1"/>
        </dgm:presLayoutVars>
      </dgm:prSet>
      <dgm:spPr/>
      <dgm:t>
        <a:bodyPr/>
        <a:lstStyle/>
        <a:p>
          <a:endParaRPr lang="en-US"/>
        </a:p>
      </dgm:t>
    </dgm:pt>
  </dgm:ptLst>
  <dgm:cxnLst>
    <dgm:cxn modelId="{39D69F85-24D9-497C-A359-6D86647ADA59}" srcId="{DAC08455-1873-433D-9C99-AF017AB7AB7D}" destId="{4646FF8A-E6C0-4C60-9BE0-A99FFDC15535}" srcOrd="1" destOrd="0" parTransId="{C3BC2354-21ED-4775-A643-ED15E5B49EBA}" sibTransId="{C87DBFD1-DF74-4591-AD8C-199C6FFC4419}"/>
    <dgm:cxn modelId="{B8512EAF-5676-4AC0-901A-224B209D27AF}" type="presOf" srcId="{03BBD8D9-4AC6-4D1A-9939-B79593BC0CDE}" destId="{12D8E8A5-5EFC-4485-AE26-744E890DB29E}" srcOrd="0" destOrd="0" presId="urn:microsoft.com/office/officeart/2005/8/layout/vList3#4"/>
    <dgm:cxn modelId="{A0650EB8-A728-4653-90FF-91662B07D244}" type="presOf" srcId="{DAC08455-1873-433D-9C99-AF017AB7AB7D}" destId="{DFF86D86-4D0E-4DEA-B5DF-CE28B892BDB7}" srcOrd="0" destOrd="0" presId="urn:microsoft.com/office/officeart/2005/8/layout/vList3#4"/>
    <dgm:cxn modelId="{84560E20-114A-46A6-BDFE-07AD89700B0B}" srcId="{DAC08455-1873-433D-9C99-AF017AB7AB7D}" destId="{A65C69D6-A55F-489B-B402-B9FFFB961B58}" srcOrd="0" destOrd="0" parTransId="{5DB0AB65-4224-427F-86F0-48B3EB7990FF}" sibTransId="{170CE0D9-EA8C-48D7-9923-3FC2F86228D2}"/>
    <dgm:cxn modelId="{73AADBEF-0274-420D-ADC6-56189E51253E}" srcId="{DAC08455-1873-433D-9C99-AF017AB7AB7D}" destId="{03BBD8D9-4AC6-4D1A-9939-B79593BC0CDE}" srcOrd="2" destOrd="0" parTransId="{C5845B89-036C-4256-AB36-84C93DC368FE}" sibTransId="{43D7C771-A16A-43AC-AD4C-5C82EB810E44}"/>
    <dgm:cxn modelId="{1B911971-F219-4048-A20E-3A7BFFBC3FA8}" type="presOf" srcId="{A65C69D6-A55F-489B-B402-B9FFFB961B58}" destId="{9E00B76C-2EB8-4884-9251-FF1A60C4B151}" srcOrd="0" destOrd="0" presId="urn:microsoft.com/office/officeart/2005/8/layout/vList3#4"/>
    <dgm:cxn modelId="{EBF424C8-C2E6-4428-85BE-914591BD46B9}" type="presOf" srcId="{4646FF8A-E6C0-4C60-9BE0-A99FFDC15535}" destId="{D271BF92-0DCC-413C-95B9-DBBBDF627710}" srcOrd="0" destOrd="0" presId="urn:microsoft.com/office/officeart/2005/8/layout/vList3#4"/>
    <dgm:cxn modelId="{5F924072-9EF9-46F7-8CA3-DBD13116C1E8}" type="presParOf" srcId="{DFF86D86-4D0E-4DEA-B5DF-CE28B892BDB7}" destId="{B9C9692F-A282-4126-8EEC-15AC8788E678}" srcOrd="0" destOrd="0" presId="urn:microsoft.com/office/officeart/2005/8/layout/vList3#4"/>
    <dgm:cxn modelId="{0E628481-7053-43B4-82C9-4111787F28E8}" type="presParOf" srcId="{B9C9692F-A282-4126-8EEC-15AC8788E678}" destId="{BC6FCE95-A4FF-48AC-B45B-8468BC2493C0}" srcOrd="0" destOrd="0" presId="urn:microsoft.com/office/officeart/2005/8/layout/vList3#4"/>
    <dgm:cxn modelId="{336CC47B-FF27-448F-B083-1113EA5EC8C7}" type="presParOf" srcId="{B9C9692F-A282-4126-8EEC-15AC8788E678}" destId="{9E00B76C-2EB8-4884-9251-FF1A60C4B151}" srcOrd="1" destOrd="0" presId="urn:microsoft.com/office/officeart/2005/8/layout/vList3#4"/>
    <dgm:cxn modelId="{7629ED33-34E6-4A8E-9361-FA89B1E3EAEF}" type="presParOf" srcId="{DFF86D86-4D0E-4DEA-B5DF-CE28B892BDB7}" destId="{7D1B6499-5072-4847-A980-EB7340E1CD08}" srcOrd="1" destOrd="0" presId="urn:microsoft.com/office/officeart/2005/8/layout/vList3#4"/>
    <dgm:cxn modelId="{ECDCA718-0899-4115-B9C5-1DAD6D57A3A1}" type="presParOf" srcId="{DFF86D86-4D0E-4DEA-B5DF-CE28B892BDB7}" destId="{2F082D8E-BFA9-4EF6-B0DF-8D84CB397185}" srcOrd="2" destOrd="0" presId="urn:microsoft.com/office/officeart/2005/8/layout/vList3#4"/>
    <dgm:cxn modelId="{5A4A0722-7B9E-47A2-9DE4-1D453340E79F}" type="presParOf" srcId="{2F082D8E-BFA9-4EF6-B0DF-8D84CB397185}" destId="{3329CA6F-A8C8-4F4D-A29F-C8DA2A7557E3}" srcOrd="0" destOrd="0" presId="urn:microsoft.com/office/officeart/2005/8/layout/vList3#4"/>
    <dgm:cxn modelId="{A2982B4A-F236-4803-8713-78D86BDBC4C4}" type="presParOf" srcId="{2F082D8E-BFA9-4EF6-B0DF-8D84CB397185}" destId="{D271BF92-0DCC-413C-95B9-DBBBDF627710}" srcOrd="1" destOrd="0" presId="urn:microsoft.com/office/officeart/2005/8/layout/vList3#4"/>
    <dgm:cxn modelId="{0114BAD8-3DEB-44A1-87C3-711A302F31CA}" type="presParOf" srcId="{DFF86D86-4D0E-4DEA-B5DF-CE28B892BDB7}" destId="{F5FA4FD2-22AC-4843-9A2D-FF24C9F2EBA5}" srcOrd="3" destOrd="0" presId="urn:microsoft.com/office/officeart/2005/8/layout/vList3#4"/>
    <dgm:cxn modelId="{3B2DA3D2-8646-445D-9F76-21792955DACC}" type="presParOf" srcId="{DFF86D86-4D0E-4DEA-B5DF-CE28B892BDB7}" destId="{3A00B00A-1FB0-473A-9C27-20F9522C825C}" srcOrd="4" destOrd="0" presId="urn:microsoft.com/office/officeart/2005/8/layout/vList3#4"/>
    <dgm:cxn modelId="{5F5E315C-7609-405B-8667-A015DF813100}" type="presParOf" srcId="{3A00B00A-1FB0-473A-9C27-20F9522C825C}" destId="{646BBD72-5E59-49A8-9F3E-0B79CA4CFC95}" srcOrd="0" destOrd="0" presId="urn:microsoft.com/office/officeart/2005/8/layout/vList3#4"/>
    <dgm:cxn modelId="{1AE97705-9F5A-420D-89BA-E91EE2E677BF}" type="presParOf" srcId="{3A00B00A-1FB0-473A-9C27-20F9522C825C}" destId="{12D8E8A5-5EFC-4485-AE26-744E890DB29E}" srcOrd="1" destOrd="0" presId="urn:microsoft.com/office/officeart/2005/8/layout/vList3#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C08455-1873-433D-9C99-AF017AB7AB7D}" type="doc">
      <dgm:prSet loTypeId="urn:microsoft.com/office/officeart/2005/8/layout/vList3#5" loCatId="list" qsTypeId="urn:microsoft.com/office/officeart/2005/8/quickstyle/simple1" qsCatId="simple" csTypeId="urn:microsoft.com/office/officeart/2005/8/colors/accent1_2" csCatId="accent1" phldr="1"/>
      <dgm:spPr/>
      <dgm:t>
        <a:bodyPr/>
        <a:lstStyle/>
        <a:p>
          <a:endParaRPr lang="en-US"/>
        </a:p>
      </dgm:t>
    </dgm:pt>
    <dgm:pt modelId="{A65C69D6-A55F-489B-B402-B9FFFB961B58}">
      <dgm:prSet custT="1"/>
      <dgm:spPr>
        <a:solidFill>
          <a:schemeClr val="tx1">
            <a:lumMod val="65000"/>
            <a:lumOff val="35000"/>
          </a:schemeClr>
        </a:solidFill>
      </dgm:spPr>
      <dgm:t>
        <a:bodyPr/>
        <a:lstStyle/>
        <a:p>
          <a:pPr marL="0" marR="0" indent="0" algn="l" defTabSz="711200" rtl="0" eaLnBrk="1" fontAlgn="auto" latinLnBrk="0" hangingPunct="1">
            <a:lnSpc>
              <a:spcPct val="90000"/>
            </a:lnSpc>
            <a:spcBef>
              <a:spcPct val="0"/>
            </a:spcBef>
            <a:spcAft>
              <a:spcPct val="35000"/>
            </a:spcAft>
            <a:buClrTx/>
            <a:buSzTx/>
            <a:buFontTx/>
            <a:buNone/>
            <a:tabLst/>
            <a:defRPr/>
          </a:pPr>
          <a:r>
            <a:rPr lang="en-US" sz="1400" b="1" dirty="0" smtClean="0"/>
            <a:t>National and regional institutions, Non-Governmental Organizations (NGOs), the private sector and CREWS contributing countries through NMHSs will need to be involved in CREWS, both </a:t>
          </a:r>
          <a:r>
            <a:rPr lang="en-GB" sz="1400" b="1" dirty="0" smtClean="0"/>
            <a:t>in the design process for projects and their implementation. </a:t>
          </a:r>
          <a:endParaRPr lang="en-GB" sz="1400" b="1" dirty="0"/>
        </a:p>
      </dgm:t>
    </dgm:pt>
    <dgm:pt modelId="{5DB0AB65-4224-427F-86F0-48B3EB7990FF}" type="parTrans" cxnId="{84560E20-114A-46A6-BDFE-07AD89700B0B}">
      <dgm:prSet/>
      <dgm:spPr/>
      <dgm:t>
        <a:bodyPr/>
        <a:lstStyle/>
        <a:p>
          <a:endParaRPr lang="en-US"/>
        </a:p>
      </dgm:t>
    </dgm:pt>
    <dgm:pt modelId="{170CE0D9-EA8C-48D7-9923-3FC2F86228D2}" type="sibTrans" cxnId="{84560E20-114A-46A6-BDFE-07AD89700B0B}">
      <dgm:prSet/>
      <dgm:spPr/>
      <dgm:t>
        <a:bodyPr/>
        <a:lstStyle/>
        <a:p>
          <a:endParaRPr lang="en-US"/>
        </a:p>
      </dgm:t>
    </dgm:pt>
    <dgm:pt modelId="{4646FF8A-E6C0-4C60-9BE0-A99FFDC15535}">
      <dgm:prSet custT="1"/>
      <dgm:spPr>
        <a:solidFill>
          <a:schemeClr val="tx1">
            <a:lumMod val="75000"/>
            <a:lumOff val="25000"/>
          </a:schemeClr>
        </a:solidFill>
      </dgm:spPr>
      <dgm:t>
        <a:bodyPr/>
        <a:lstStyle/>
        <a:p>
          <a:pPr marL="0" marR="0" indent="0" algn="l" defTabSz="400050" rtl="0" eaLnBrk="1" fontAlgn="auto" latinLnBrk="0" hangingPunct="1">
            <a:lnSpc>
              <a:spcPct val="90000"/>
            </a:lnSpc>
            <a:spcBef>
              <a:spcPct val="0"/>
            </a:spcBef>
            <a:spcAft>
              <a:spcPct val="35000"/>
            </a:spcAft>
            <a:buClrTx/>
            <a:buSzTx/>
            <a:buFontTx/>
            <a:buNone/>
            <a:tabLst/>
            <a:defRPr/>
          </a:pPr>
          <a:r>
            <a:rPr lang="en-US" sz="1400" b="1" dirty="0" smtClean="0"/>
            <a:t>UNISDR, WMO and World Bank have extensive networks of  experts institutions and knowledge that  CREWS will draw on. Other relevant networks are Global Framework for Climate Services (GFCS) and the International Network for Multi-Hazard Early Warning Systems (IN-MHEWS)</a:t>
          </a:r>
          <a:endParaRPr lang="en-GB" sz="1400" b="1" dirty="0"/>
        </a:p>
      </dgm:t>
    </dgm:pt>
    <dgm:pt modelId="{C3BC2354-21ED-4775-A643-ED15E5B49EBA}" type="parTrans" cxnId="{39D69F85-24D9-497C-A359-6D86647ADA59}">
      <dgm:prSet/>
      <dgm:spPr/>
      <dgm:t>
        <a:bodyPr/>
        <a:lstStyle/>
        <a:p>
          <a:endParaRPr lang="en-US"/>
        </a:p>
      </dgm:t>
    </dgm:pt>
    <dgm:pt modelId="{C87DBFD1-DF74-4591-AD8C-199C6FFC4419}" type="sibTrans" cxnId="{39D69F85-24D9-497C-A359-6D86647ADA59}">
      <dgm:prSet/>
      <dgm:spPr/>
      <dgm:t>
        <a:bodyPr/>
        <a:lstStyle/>
        <a:p>
          <a:endParaRPr lang="en-US"/>
        </a:p>
      </dgm:t>
    </dgm:pt>
    <dgm:pt modelId="{03BBD8D9-4AC6-4D1A-9939-B79593BC0CDE}">
      <dgm:prSet custT="1"/>
      <dgm:spPr>
        <a:solidFill>
          <a:schemeClr val="tx1">
            <a:lumMod val="85000"/>
            <a:lumOff val="15000"/>
          </a:schemeClr>
        </a:solidFill>
      </dgm:spPr>
      <dgm:t>
        <a:bodyPr/>
        <a:lstStyle/>
        <a:p>
          <a:pPr marL="0" marR="0" indent="0" algn="l" defTabSz="711200" rtl="0" eaLnBrk="1" fontAlgn="auto" latinLnBrk="0" hangingPunct="1">
            <a:lnSpc>
              <a:spcPct val="90000"/>
            </a:lnSpc>
            <a:spcBef>
              <a:spcPct val="0"/>
            </a:spcBef>
            <a:spcAft>
              <a:spcPct val="35000"/>
            </a:spcAft>
            <a:buClrTx/>
            <a:buSzTx/>
            <a:buFontTx/>
            <a:buNone/>
            <a:tabLst/>
            <a:defRPr/>
          </a:pPr>
          <a:r>
            <a:rPr lang="en-GB" sz="1400" b="1" dirty="0" smtClean="0"/>
            <a:t>Stakeholders will engage in the different CREWS programming stages through the Implementing Partners and in accordance with the Implementing Partners  policies.</a:t>
          </a:r>
        </a:p>
        <a:p>
          <a:pPr algn="l" defTabSz="711200" rtl="0">
            <a:lnSpc>
              <a:spcPct val="90000"/>
            </a:lnSpc>
            <a:spcBef>
              <a:spcPct val="0"/>
            </a:spcBef>
            <a:spcAft>
              <a:spcPct val="35000"/>
            </a:spcAft>
          </a:pPr>
          <a:endParaRPr lang="en-GB" sz="1400" b="1" dirty="0"/>
        </a:p>
      </dgm:t>
    </dgm:pt>
    <dgm:pt modelId="{C5845B89-036C-4256-AB36-84C93DC368FE}" type="parTrans" cxnId="{73AADBEF-0274-420D-ADC6-56189E51253E}">
      <dgm:prSet/>
      <dgm:spPr/>
      <dgm:t>
        <a:bodyPr/>
        <a:lstStyle/>
        <a:p>
          <a:endParaRPr lang="en-US"/>
        </a:p>
      </dgm:t>
    </dgm:pt>
    <dgm:pt modelId="{43D7C771-A16A-43AC-AD4C-5C82EB810E44}" type="sibTrans" cxnId="{73AADBEF-0274-420D-ADC6-56189E51253E}">
      <dgm:prSet/>
      <dgm:spPr/>
      <dgm:t>
        <a:bodyPr/>
        <a:lstStyle/>
        <a:p>
          <a:endParaRPr lang="en-US"/>
        </a:p>
      </dgm:t>
    </dgm:pt>
    <dgm:pt modelId="{73BECC02-DBD0-4CEB-998F-228E34FDF34F}">
      <dgm:prSet custT="1"/>
      <dgm:spPr>
        <a:solidFill>
          <a:schemeClr val="tx1">
            <a:lumMod val="50000"/>
            <a:lumOff val="50000"/>
          </a:schemeClr>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b="1" dirty="0" smtClean="0"/>
            <a:t>Early warning systems requires close partnerships between many and varied organizations involved in the hazard monitoring, the dissemination of predictions, the issuance of warnings and the management of disasters</a:t>
          </a:r>
        </a:p>
        <a:p>
          <a:pPr algn="ctr" defTabSz="488950">
            <a:lnSpc>
              <a:spcPct val="90000"/>
            </a:lnSpc>
            <a:spcBef>
              <a:spcPct val="0"/>
            </a:spcBef>
            <a:spcAft>
              <a:spcPct val="35000"/>
            </a:spcAft>
          </a:pPr>
          <a:endParaRPr lang="en-US" sz="1400" b="1" dirty="0"/>
        </a:p>
      </dgm:t>
    </dgm:pt>
    <dgm:pt modelId="{7A4C92A1-8F22-4836-A030-F9A8AFB94362}" type="parTrans" cxnId="{EE8931E5-B528-4CCA-B673-A6023F88AC16}">
      <dgm:prSet/>
      <dgm:spPr/>
      <dgm:t>
        <a:bodyPr/>
        <a:lstStyle/>
        <a:p>
          <a:endParaRPr lang="en-US"/>
        </a:p>
      </dgm:t>
    </dgm:pt>
    <dgm:pt modelId="{500ACC6D-23D8-493A-8B1B-77DD5D6713FF}" type="sibTrans" cxnId="{EE8931E5-B528-4CCA-B673-A6023F88AC16}">
      <dgm:prSet/>
      <dgm:spPr/>
      <dgm:t>
        <a:bodyPr/>
        <a:lstStyle/>
        <a:p>
          <a:endParaRPr lang="en-US"/>
        </a:p>
      </dgm:t>
    </dgm:pt>
    <dgm:pt modelId="{DFF86D86-4D0E-4DEA-B5DF-CE28B892BDB7}" type="pres">
      <dgm:prSet presAssocID="{DAC08455-1873-433D-9C99-AF017AB7AB7D}" presName="linearFlow" presStyleCnt="0">
        <dgm:presLayoutVars>
          <dgm:dir/>
          <dgm:resizeHandles val="exact"/>
        </dgm:presLayoutVars>
      </dgm:prSet>
      <dgm:spPr/>
      <dgm:t>
        <a:bodyPr/>
        <a:lstStyle/>
        <a:p>
          <a:endParaRPr lang="en-US"/>
        </a:p>
      </dgm:t>
    </dgm:pt>
    <dgm:pt modelId="{59ABE05A-E0A5-4FEE-B209-989C01D3CB31}" type="pres">
      <dgm:prSet presAssocID="{73BECC02-DBD0-4CEB-998F-228E34FDF34F}" presName="composite" presStyleCnt="0"/>
      <dgm:spPr/>
    </dgm:pt>
    <dgm:pt modelId="{F2EFA179-357C-4F7D-8AD2-9AAA8DD436DE}" type="pres">
      <dgm:prSet presAssocID="{73BECC02-DBD0-4CEB-998F-228E34FDF34F}" presName="imgShp" presStyleLbl="fgImgPlace1" presStyleIdx="0" presStyleCnt="4" custScaleX="70788" custScaleY="71186" custLinFactNeighborX="-91402" custLinFactNeighborY="2495"/>
      <dgm:spPr>
        <a:solidFill>
          <a:srgbClr val="D0180A"/>
        </a:solidFill>
      </dgm:spPr>
    </dgm:pt>
    <dgm:pt modelId="{B025C541-7C9A-4855-8CCA-79561B3755F3}" type="pres">
      <dgm:prSet presAssocID="{73BECC02-DBD0-4CEB-998F-228E34FDF34F}" presName="txShp" presStyleLbl="node1" presStyleIdx="0" presStyleCnt="4" custScaleX="140595" custLinFactNeighborX="2445" custLinFactNeighborY="2495">
        <dgm:presLayoutVars>
          <dgm:bulletEnabled val="1"/>
        </dgm:presLayoutVars>
      </dgm:prSet>
      <dgm:spPr/>
      <dgm:t>
        <a:bodyPr/>
        <a:lstStyle/>
        <a:p>
          <a:endParaRPr lang="en-US"/>
        </a:p>
      </dgm:t>
    </dgm:pt>
    <dgm:pt modelId="{1B472052-9951-4CF0-B1BD-2FFF2E4459E8}" type="pres">
      <dgm:prSet presAssocID="{500ACC6D-23D8-493A-8B1B-77DD5D6713FF}" presName="spacing" presStyleCnt="0"/>
      <dgm:spPr/>
    </dgm:pt>
    <dgm:pt modelId="{B9C9692F-A282-4126-8EEC-15AC8788E678}" type="pres">
      <dgm:prSet presAssocID="{A65C69D6-A55F-489B-B402-B9FFFB961B58}" presName="composite" presStyleCnt="0"/>
      <dgm:spPr/>
    </dgm:pt>
    <dgm:pt modelId="{BC6FCE95-A4FF-48AC-B45B-8468BC2493C0}" type="pres">
      <dgm:prSet presAssocID="{A65C69D6-A55F-489B-B402-B9FFFB961B58}" presName="imgShp" presStyleLbl="fgImgPlace1" presStyleIdx="1" presStyleCnt="4" custScaleX="69381" custScaleY="69381" custLinFactNeighborX="-92105" custLinFactNeighborY="1209"/>
      <dgm:spPr>
        <a:solidFill>
          <a:srgbClr val="D0180A"/>
        </a:solidFill>
      </dgm:spPr>
    </dgm:pt>
    <dgm:pt modelId="{9E00B76C-2EB8-4884-9251-FF1A60C4B151}" type="pres">
      <dgm:prSet presAssocID="{A65C69D6-A55F-489B-B402-B9FFFB961B58}" presName="txShp" presStyleLbl="node1" presStyleIdx="1" presStyleCnt="4" custScaleX="141272" custLinFactNeighborX="2783" custLinFactNeighborY="4560">
        <dgm:presLayoutVars>
          <dgm:bulletEnabled val="1"/>
        </dgm:presLayoutVars>
      </dgm:prSet>
      <dgm:spPr/>
      <dgm:t>
        <a:bodyPr/>
        <a:lstStyle/>
        <a:p>
          <a:endParaRPr lang="en-US"/>
        </a:p>
      </dgm:t>
    </dgm:pt>
    <dgm:pt modelId="{7D1B6499-5072-4847-A980-EB7340E1CD08}" type="pres">
      <dgm:prSet presAssocID="{170CE0D9-EA8C-48D7-9923-3FC2F86228D2}" presName="spacing" presStyleCnt="0"/>
      <dgm:spPr/>
    </dgm:pt>
    <dgm:pt modelId="{2F082D8E-BFA9-4EF6-B0DF-8D84CB397185}" type="pres">
      <dgm:prSet presAssocID="{4646FF8A-E6C0-4C60-9BE0-A99FFDC15535}" presName="composite" presStyleCnt="0"/>
      <dgm:spPr/>
    </dgm:pt>
    <dgm:pt modelId="{3329CA6F-A8C8-4F4D-A29F-C8DA2A7557E3}" type="pres">
      <dgm:prSet presAssocID="{4646FF8A-E6C0-4C60-9BE0-A99FFDC15535}" presName="imgShp" presStyleLbl="fgImgPlace1" presStyleIdx="2" presStyleCnt="4" custScaleX="69381" custScaleY="69381" custLinFactNeighborX="-92105" custLinFactNeighborY="1209"/>
      <dgm:spPr>
        <a:solidFill>
          <a:srgbClr val="D0180A"/>
        </a:solidFill>
      </dgm:spPr>
    </dgm:pt>
    <dgm:pt modelId="{D271BF92-0DCC-413C-95B9-DBBBDF627710}" type="pres">
      <dgm:prSet presAssocID="{4646FF8A-E6C0-4C60-9BE0-A99FFDC15535}" presName="txShp" presStyleLbl="node1" presStyleIdx="2" presStyleCnt="4" custScaleX="141272" custLinFactNeighborX="2783" custLinFactNeighborY="7051">
        <dgm:presLayoutVars>
          <dgm:bulletEnabled val="1"/>
        </dgm:presLayoutVars>
      </dgm:prSet>
      <dgm:spPr/>
      <dgm:t>
        <a:bodyPr/>
        <a:lstStyle/>
        <a:p>
          <a:endParaRPr lang="en-US"/>
        </a:p>
      </dgm:t>
    </dgm:pt>
    <dgm:pt modelId="{F5FA4FD2-22AC-4843-9A2D-FF24C9F2EBA5}" type="pres">
      <dgm:prSet presAssocID="{C87DBFD1-DF74-4591-AD8C-199C6FFC4419}" presName="spacing" presStyleCnt="0"/>
      <dgm:spPr/>
    </dgm:pt>
    <dgm:pt modelId="{3A00B00A-1FB0-473A-9C27-20F9522C825C}" type="pres">
      <dgm:prSet presAssocID="{03BBD8D9-4AC6-4D1A-9939-B79593BC0CDE}" presName="composite" presStyleCnt="0"/>
      <dgm:spPr/>
    </dgm:pt>
    <dgm:pt modelId="{646BBD72-5E59-49A8-9F3E-0B79CA4CFC95}" type="pres">
      <dgm:prSet presAssocID="{03BBD8D9-4AC6-4D1A-9939-B79593BC0CDE}" presName="imgShp" presStyleLbl="fgImgPlace1" presStyleIdx="3" presStyleCnt="4" custScaleX="69381" custScaleY="69381" custLinFactNeighborX="-92105" custLinFactNeighborY="1209"/>
      <dgm:spPr>
        <a:solidFill>
          <a:srgbClr val="D0180A"/>
        </a:solidFill>
      </dgm:spPr>
    </dgm:pt>
    <dgm:pt modelId="{12D8E8A5-5EFC-4485-AE26-744E890DB29E}" type="pres">
      <dgm:prSet presAssocID="{03BBD8D9-4AC6-4D1A-9939-B79593BC0CDE}" presName="txShp" presStyleLbl="node1" presStyleIdx="3" presStyleCnt="4" custScaleX="141272" custLinFactNeighborX="2783" custLinFactNeighborY="2334">
        <dgm:presLayoutVars>
          <dgm:bulletEnabled val="1"/>
        </dgm:presLayoutVars>
      </dgm:prSet>
      <dgm:spPr/>
      <dgm:t>
        <a:bodyPr/>
        <a:lstStyle/>
        <a:p>
          <a:endParaRPr lang="en-US"/>
        </a:p>
      </dgm:t>
    </dgm:pt>
  </dgm:ptLst>
  <dgm:cxnLst>
    <dgm:cxn modelId="{B8A37860-BF24-40F4-9F02-A1C6C02B4014}" type="presOf" srcId="{4646FF8A-E6C0-4C60-9BE0-A99FFDC15535}" destId="{D271BF92-0DCC-413C-95B9-DBBBDF627710}" srcOrd="0" destOrd="0" presId="urn:microsoft.com/office/officeart/2005/8/layout/vList3#5"/>
    <dgm:cxn modelId="{5B3EADAB-9539-479D-8ED9-F6EF8FC311EE}" type="presOf" srcId="{A65C69D6-A55F-489B-B402-B9FFFB961B58}" destId="{9E00B76C-2EB8-4884-9251-FF1A60C4B151}" srcOrd="0" destOrd="0" presId="urn:microsoft.com/office/officeart/2005/8/layout/vList3#5"/>
    <dgm:cxn modelId="{4ED8F0FD-DB11-4140-B8E0-66E248BEC1CC}" type="presOf" srcId="{03BBD8D9-4AC6-4D1A-9939-B79593BC0CDE}" destId="{12D8E8A5-5EFC-4485-AE26-744E890DB29E}" srcOrd="0" destOrd="0" presId="urn:microsoft.com/office/officeart/2005/8/layout/vList3#5"/>
    <dgm:cxn modelId="{0DFC36F5-17A1-4F2D-AF05-69CC206E60E9}" type="presOf" srcId="{73BECC02-DBD0-4CEB-998F-228E34FDF34F}" destId="{B025C541-7C9A-4855-8CCA-79561B3755F3}" srcOrd="0" destOrd="0" presId="urn:microsoft.com/office/officeart/2005/8/layout/vList3#5"/>
    <dgm:cxn modelId="{73AADBEF-0274-420D-ADC6-56189E51253E}" srcId="{DAC08455-1873-433D-9C99-AF017AB7AB7D}" destId="{03BBD8D9-4AC6-4D1A-9939-B79593BC0CDE}" srcOrd="3" destOrd="0" parTransId="{C5845B89-036C-4256-AB36-84C93DC368FE}" sibTransId="{43D7C771-A16A-43AC-AD4C-5C82EB810E44}"/>
    <dgm:cxn modelId="{ACACD135-7441-4ED2-A4D5-2E648774C610}" type="presOf" srcId="{DAC08455-1873-433D-9C99-AF017AB7AB7D}" destId="{DFF86D86-4D0E-4DEA-B5DF-CE28B892BDB7}" srcOrd="0" destOrd="0" presId="urn:microsoft.com/office/officeart/2005/8/layout/vList3#5"/>
    <dgm:cxn modelId="{EE8931E5-B528-4CCA-B673-A6023F88AC16}" srcId="{DAC08455-1873-433D-9C99-AF017AB7AB7D}" destId="{73BECC02-DBD0-4CEB-998F-228E34FDF34F}" srcOrd="0" destOrd="0" parTransId="{7A4C92A1-8F22-4836-A030-F9A8AFB94362}" sibTransId="{500ACC6D-23D8-493A-8B1B-77DD5D6713FF}"/>
    <dgm:cxn modelId="{84560E20-114A-46A6-BDFE-07AD89700B0B}" srcId="{DAC08455-1873-433D-9C99-AF017AB7AB7D}" destId="{A65C69D6-A55F-489B-B402-B9FFFB961B58}" srcOrd="1" destOrd="0" parTransId="{5DB0AB65-4224-427F-86F0-48B3EB7990FF}" sibTransId="{170CE0D9-EA8C-48D7-9923-3FC2F86228D2}"/>
    <dgm:cxn modelId="{39D69F85-24D9-497C-A359-6D86647ADA59}" srcId="{DAC08455-1873-433D-9C99-AF017AB7AB7D}" destId="{4646FF8A-E6C0-4C60-9BE0-A99FFDC15535}" srcOrd="2" destOrd="0" parTransId="{C3BC2354-21ED-4775-A643-ED15E5B49EBA}" sibTransId="{C87DBFD1-DF74-4591-AD8C-199C6FFC4419}"/>
    <dgm:cxn modelId="{D012EA29-5340-450A-B780-92393B033828}" type="presParOf" srcId="{DFF86D86-4D0E-4DEA-B5DF-CE28B892BDB7}" destId="{59ABE05A-E0A5-4FEE-B209-989C01D3CB31}" srcOrd="0" destOrd="0" presId="urn:microsoft.com/office/officeart/2005/8/layout/vList3#5"/>
    <dgm:cxn modelId="{ACC274B4-0478-40FA-BC6E-CC65E0EEA21C}" type="presParOf" srcId="{59ABE05A-E0A5-4FEE-B209-989C01D3CB31}" destId="{F2EFA179-357C-4F7D-8AD2-9AAA8DD436DE}" srcOrd="0" destOrd="0" presId="urn:microsoft.com/office/officeart/2005/8/layout/vList3#5"/>
    <dgm:cxn modelId="{D2601853-4FA2-41FA-93BE-42DBA141DF8A}" type="presParOf" srcId="{59ABE05A-E0A5-4FEE-B209-989C01D3CB31}" destId="{B025C541-7C9A-4855-8CCA-79561B3755F3}" srcOrd="1" destOrd="0" presId="urn:microsoft.com/office/officeart/2005/8/layout/vList3#5"/>
    <dgm:cxn modelId="{F01F6403-DFB7-498A-97B9-C0A854D2360E}" type="presParOf" srcId="{DFF86D86-4D0E-4DEA-B5DF-CE28B892BDB7}" destId="{1B472052-9951-4CF0-B1BD-2FFF2E4459E8}" srcOrd="1" destOrd="0" presId="urn:microsoft.com/office/officeart/2005/8/layout/vList3#5"/>
    <dgm:cxn modelId="{72ECA5B4-3835-47AF-AA0B-3D1E6A7D86A7}" type="presParOf" srcId="{DFF86D86-4D0E-4DEA-B5DF-CE28B892BDB7}" destId="{B9C9692F-A282-4126-8EEC-15AC8788E678}" srcOrd="2" destOrd="0" presId="urn:microsoft.com/office/officeart/2005/8/layout/vList3#5"/>
    <dgm:cxn modelId="{0D2FEBBE-80C2-4786-B864-2E977B9EB00E}" type="presParOf" srcId="{B9C9692F-A282-4126-8EEC-15AC8788E678}" destId="{BC6FCE95-A4FF-48AC-B45B-8468BC2493C0}" srcOrd="0" destOrd="0" presId="urn:microsoft.com/office/officeart/2005/8/layout/vList3#5"/>
    <dgm:cxn modelId="{65227016-476A-42B1-90F6-A5FE0E203F2C}" type="presParOf" srcId="{B9C9692F-A282-4126-8EEC-15AC8788E678}" destId="{9E00B76C-2EB8-4884-9251-FF1A60C4B151}" srcOrd="1" destOrd="0" presId="urn:microsoft.com/office/officeart/2005/8/layout/vList3#5"/>
    <dgm:cxn modelId="{2AC828CD-D24D-4B0B-8BE6-8574187A0AB2}" type="presParOf" srcId="{DFF86D86-4D0E-4DEA-B5DF-CE28B892BDB7}" destId="{7D1B6499-5072-4847-A980-EB7340E1CD08}" srcOrd="3" destOrd="0" presId="urn:microsoft.com/office/officeart/2005/8/layout/vList3#5"/>
    <dgm:cxn modelId="{A7AD839B-A342-40F6-AC1E-6CD7BC49604F}" type="presParOf" srcId="{DFF86D86-4D0E-4DEA-B5DF-CE28B892BDB7}" destId="{2F082D8E-BFA9-4EF6-B0DF-8D84CB397185}" srcOrd="4" destOrd="0" presId="urn:microsoft.com/office/officeart/2005/8/layout/vList3#5"/>
    <dgm:cxn modelId="{D28C81F1-71D1-4943-9372-DA06C8F4886C}" type="presParOf" srcId="{2F082D8E-BFA9-4EF6-B0DF-8D84CB397185}" destId="{3329CA6F-A8C8-4F4D-A29F-C8DA2A7557E3}" srcOrd="0" destOrd="0" presId="urn:microsoft.com/office/officeart/2005/8/layout/vList3#5"/>
    <dgm:cxn modelId="{D97D0BF3-CED6-4D3F-B458-8BDF16376D7B}" type="presParOf" srcId="{2F082D8E-BFA9-4EF6-B0DF-8D84CB397185}" destId="{D271BF92-0DCC-413C-95B9-DBBBDF627710}" srcOrd="1" destOrd="0" presId="urn:microsoft.com/office/officeart/2005/8/layout/vList3#5"/>
    <dgm:cxn modelId="{BCB392AD-6877-42C7-867C-5DE552046940}" type="presParOf" srcId="{DFF86D86-4D0E-4DEA-B5DF-CE28B892BDB7}" destId="{F5FA4FD2-22AC-4843-9A2D-FF24C9F2EBA5}" srcOrd="5" destOrd="0" presId="urn:microsoft.com/office/officeart/2005/8/layout/vList3#5"/>
    <dgm:cxn modelId="{3B6D1725-7713-489B-9DDF-0C83E34A709C}" type="presParOf" srcId="{DFF86D86-4D0E-4DEA-B5DF-CE28B892BDB7}" destId="{3A00B00A-1FB0-473A-9C27-20F9522C825C}" srcOrd="6" destOrd="0" presId="urn:microsoft.com/office/officeart/2005/8/layout/vList3#5"/>
    <dgm:cxn modelId="{B29C5B6D-D545-43C1-82B1-32F9DB02E73C}" type="presParOf" srcId="{3A00B00A-1FB0-473A-9C27-20F9522C825C}" destId="{646BBD72-5E59-49A8-9F3E-0B79CA4CFC95}" srcOrd="0" destOrd="0" presId="urn:microsoft.com/office/officeart/2005/8/layout/vList3#5"/>
    <dgm:cxn modelId="{EF5D6D49-E390-4197-9991-F3126836AD97}" type="presParOf" srcId="{3A00B00A-1FB0-473A-9C27-20F9522C825C}" destId="{12D8E8A5-5EFC-4485-AE26-744E890DB29E}" srcOrd="1" destOrd="0" presId="urn:microsoft.com/office/officeart/2005/8/layout/vList3#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DCF4-DA20-40CA-AD26-C291433787D4}">
      <dsp:nvSpPr>
        <dsp:cNvPr id="0" name=""/>
        <dsp:cNvSpPr/>
      </dsp:nvSpPr>
      <dsp:spPr>
        <a:xfrm rot="10800000" flipV="1">
          <a:off x="1224144" y="18590"/>
          <a:ext cx="4306627" cy="701488"/>
        </a:xfrm>
        <a:prstGeom prst="homePlate">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4052" tIns="76200" rIns="142240" bIns="76200" numCol="1" spcCol="1270" anchor="ctr" anchorCtr="0">
          <a:noAutofit/>
        </a:bodyPr>
        <a:lstStyle/>
        <a:p>
          <a:pPr lvl="0" algn="ctr" defTabSz="889000">
            <a:lnSpc>
              <a:spcPct val="90000"/>
            </a:lnSpc>
            <a:spcBef>
              <a:spcPct val="0"/>
            </a:spcBef>
            <a:spcAft>
              <a:spcPct val="35000"/>
            </a:spcAft>
          </a:pPr>
          <a:r>
            <a:rPr lang="fr-FR" sz="2000" kern="1200" dirty="0" smtClean="0"/>
            <a:t>Country </a:t>
          </a:r>
          <a:r>
            <a:rPr lang="fr-FR" sz="2000" kern="1200" dirty="0" err="1" smtClean="0"/>
            <a:t>ownership</a:t>
          </a:r>
          <a:endParaRPr lang="fr-FR" sz="2000" kern="1200" dirty="0"/>
        </a:p>
      </dsp:txBody>
      <dsp:txXfrm rot="10800000">
        <a:off x="1399516" y="18590"/>
        <a:ext cx="4131255" cy="701488"/>
      </dsp:txXfrm>
    </dsp:sp>
    <dsp:sp modelId="{B3D67A0C-8027-4985-9527-A59CD66E13C5}">
      <dsp:nvSpPr>
        <dsp:cNvPr id="0" name=""/>
        <dsp:cNvSpPr/>
      </dsp:nvSpPr>
      <dsp:spPr>
        <a:xfrm>
          <a:off x="852889" y="9114"/>
          <a:ext cx="734858" cy="734858"/>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6136E4-F38D-4249-AA99-1C52E7B38A8D}">
      <dsp:nvSpPr>
        <dsp:cNvPr id="0" name=""/>
        <dsp:cNvSpPr/>
      </dsp:nvSpPr>
      <dsp:spPr>
        <a:xfrm rot="10800000">
          <a:off x="1257173" y="955661"/>
          <a:ext cx="4261793" cy="734858"/>
        </a:xfrm>
        <a:prstGeom prst="homePlate">
          <a:avLst/>
        </a:prstGeom>
        <a:solidFill>
          <a:schemeClr val="tx1">
            <a:lumMod val="85000"/>
            <a:lum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4052" tIns="76200" rIns="142240" bIns="76200" numCol="1" spcCol="1270" anchor="ctr" anchorCtr="0">
          <a:noAutofit/>
        </a:bodyPr>
        <a:lstStyle/>
        <a:p>
          <a:pPr lvl="0" algn="ctr" defTabSz="889000">
            <a:lnSpc>
              <a:spcPct val="90000"/>
            </a:lnSpc>
            <a:spcBef>
              <a:spcPct val="0"/>
            </a:spcBef>
            <a:spcAft>
              <a:spcPct val="35000"/>
            </a:spcAft>
          </a:pPr>
          <a:r>
            <a:rPr lang="fr-FR" sz="2000" kern="1200" dirty="0" err="1" smtClean="0"/>
            <a:t>Targeting</a:t>
          </a:r>
          <a:r>
            <a:rPr lang="fr-FR" sz="2000" kern="1200" dirty="0" smtClean="0"/>
            <a:t> life </a:t>
          </a:r>
          <a:r>
            <a:rPr lang="fr-FR" sz="2000" kern="1200" dirty="0" err="1" smtClean="0"/>
            <a:t>saving</a:t>
          </a:r>
          <a:r>
            <a:rPr lang="fr-FR" sz="2000" kern="1200" dirty="0" smtClean="0"/>
            <a:t>  </a:t>
          </a:r>
          <a:r>
            <a:rPr lang="fr-FR" sz="2000" kern="1200" dirty="0" err="1" smtClean="0"/>
            <a:t>needs</a:t>
          </a:r>
          <a:endParaRPr lang="fr-FR" sz="2000" kern="1200" dirty="0"/>
        </a:p>
      </dsp:txBody>
      <dsp:txXfrm rot="10800000">
        <a:off x="1440887" y="955661"/>
        <a:ext cx="4078079" cy="734858"/>
      </dsp:txXfrm>
    </dsp:sp>
    <dsp:sp modelId="{B5D7D277-54AB-4ABD-B8F2-A82EB91EEC1C}">
      <dsp:nvSpPr>
        <dsp:cNvPr id="0" name=""/>
        <dsp:cNvSpPr/>
      </dsp:nvSpPr>
      <dsp:spPr>
        <a:xfrm>
          <a:off x="864098" y="963333"/>
          <a:ext cx="734858" cy="734858"/>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CCED13-2C7C-4313-A834-00F27198AF28}">
      <dsp:nvSpPr>
        <dsp:cNvPr id="0" name=""/>
        <dsp:cNvSpPr/>
      </dsp:nvSpPr>
      <dsp:spPr>
        <a:xfrm rot="10800000">
          <a:off x="1257173" y="1909880"/>
          <a:ext cx="4261793" cy="734858"/>
        </a:xfrm>
        <a:prstGeom prst="homePlat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4052" tIns="76200" rIns="142240" bIns="76200" numCol="1" spcCol="1270" anchor="ctr" anchorCtr="0">
          <a:noAutofit/>
        </a:bodyPr>
        <a:lstStyle/>
        <a:p>
          <a:pPr lvl="0" algn="ctr" defTabSz="889000">
            <a:lnSpc>
              <a:spcPct val="90000"/>
            </a:lnSpc>
            <a:spcBef>
              <a:spcPct val="0"/>
            </a:spcBef>
            <a:spcAft>
              <a:spcPct val="35000"/>
            </a:spcAft>
          </a:pPr>
          <a:r>
            <a:rPr lang="fr-FR" sz="2000" kern="1200" dirty="0" err="1" smtClean="0">
              <a:solidFill>
                <a:schemeClr val="bg1"/>
              </a:solidFill>
            </a:rPr>
            <a:t>Leveraging</a:t>
          </a:r>
          <a:r>
            <a:rPr lang="fr-FR" sz="2000" kern="1200" dirty="0" smtClean="0">
              <a:solidFill>
                <a:schemeClr val="bg1"/>
              </a:solidFill>
            </a:rPr>
            <a:t> </a:t>
          </a:r>
          <a:r>
            <a:rPr lang="fr-FR" sz="2000" kern="1200" dirty="0" err="1" smtClean="0">
              <a:solidFill>
                <a:schemeClr val="bg1"/>
              </a:solidFill>
            </a:rPr>
            <a:t>resources</a:t>
          </a:r>
          <a:endParaRPr lang="fr-FR" sz="2000" kern="1200" dirty="0">
            <a:solidFill>
              <a:schemeClr val="bg1"/>
            </a:solidFill>
          </a:endParaRPr>
        </a:p>
      </dsp:txBody>
      <dsp:txXfrm rot="10800000">
        <a:off x="1440887" y="1909880"/>
        <a:ext cx="4078079" cy="734858"/>
      </dsp:txXfrm>
    </dsp:sp>
    <dsp:sp modelId="{8B36E92B-50BE-47EE-AE51-59C57F46CD2F}">
      <dsp:nvSpPr>
        <dsp:cNvPr id="0" name=""/>
        <dsp:cNvSpPr/>
      </dsp:nvSpPr>
      <dsp:spPr>
        <a:xfrm>
          <a:off x="864098" y="1917552"/>
          <a:ext cx="734858" cy="734858"/>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B20689-0489-4EB4-8E02-7B6259DFC795}">
      <dsp:nvSpPr>
        <dsp:cNvPr id="0" name=""/>
        <dsp:cNvSpPr/>
      </dsp:nvSpPr>
      <dsp:spPr>
        <a:xfrm rot="10800000">
          <a:off x="1132974" y="2808316"/>
          <a:ext cx="4381251" cy="734858"/>
        </a:xfrm>
        <a:prstGeom prst="homePlate">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4052" tIns="76200" rIns="142240" bIns="76200" numCol="1" spcCol="1270" anchor="ctr" anchorCtr="0">
          <a:noAutofit/>
        </a:bodyPr>
        <a:lstStyle/>
        <a:p>
          <a:pPr lvl="0" algn="ctr" defTabSz="889000">
            <a:lnSpc>
              <a:spcPct val="90000"/>
            </a:lnSpc>
            <a:spcBef>
              <a:spcPct val="0"/>
            </a:spcBef>
            <a:spcAft>
              <a:spcPct val="35000"/>
            </a:spcAft>
          </a:pPr>
          <a:r>
            <a:rPr lang="fr-FR" sz="2000" kern="1200" dirty="0" smtClean="0">
              <a:solidFill>
                <a:schemeClr val="bg1"/>
              </a:solidFill>
            </a:rPr>
            <a:t>Integrated and inclusive </a:t>
          </a:r>
          <a:r>
            <a:rPr lang="fr-FR" sz="2000" kern="1200" dirty="0" err="1" smtClean="0">
              <a:solidFill>
                <a:schemeClr val="bg1"/>
              </a:solidFill>
            </a:rPr>
            <a:t>programming</a:t>
          </a:r>
          <a:endParaRPr lang="fr-FR" sz="2000" kern="1200" dirty="0">
            <a:solidFill>
              <a:schemeClr val="bg1"/>
            </a:solidFill>
          </a:endParaRPr>
        </a:p>
      </dsp:txBody>
      <dsp:txXfrm rot="10800000">
        <a:off x="1316688" y="2808316"/>
        <a:ext cx="4197537" cy="734858"/>
      </dsp:txXfrm>
    </dsp:sp>
    <dsp:sp modelId="{F43102F9-8E17-439A-B528-12A79BC03E54}">
      <dsp:nvSpPr>
        <dsp:cNvPr id="0" name=""/>
        <dsp:cNvSpPr/>
      </dsp:nvSpPr>
      <dsp:spPr>
        <a:xfrm>
          <a:off x="859880" y="2864099"/>
          <a:ext cx="734858" cy="734858"/>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527AC-FBD9-4C7C-A4CD-584E4F3885CD}">
      <dsp:nvSpPr>
        <dsp:cNvPr id="0" name=""/>
        <dsp:cNvSpPr/>
      </dsp:nvSpPr>
      <dsp:spPr>
        <a:xfrm>
          <a:off x="1862199" y="29241"/>
          <a:ext cx="6642762" cy="1200492"/>
        </a:xfrm>
        <a:prstGeom prst="rightArrow">
          <a:avLst>
            <a:gd name="adj1" fmla="val 75000"/>
            <a:gd name="adj2" fmla="val 50000"/>
          </a:avLst>
        </a:prstGeom>
        <a:solidFill>
          <a:srgbClr val="F9847B">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74625" lvl="1" indent="-174625" algn="l" defTabSz="622300">
            <a:lnSpc>
              <a:spcPct val="90000"/>
            </a:lnSpc>
            <a:spcBef>
              <a:spcPct val="0"/>
            </a:spcBef>
            <a:spcAft>
              <a:spcPct val="15000"/>
            </a:spcAft>
            <a:buChar char="••"/>
          </a:pPr>
          <a:r>
            <a:rPr lang="en-GB" sz="1400" b="1" kern="1200" dirty="0" smtClean="0"/>
            <a:t>ensures  consistent operations</a:t>
          </a:r>
          <a:endParaRPr lang="en-US" sz="1400" b="1" kern="1200" dirty="0"/>
        </a:p>
        <a:p>
          <a:pPr marL="174625" lvl="1" indent="-174625" algn="l" defTabSz="622300">
            <a:lnSpc>
              <a:spcPct val="90000"/>
            </a:lnSpc>
            <a:spcBef>
              <a:spcPct val="0"/>
            </a:spcBef>
            <a:spcAft>
              <a:spcPct val="15000"/>
            </a:spcAft>
            <a:buChar char="••"/>
          </a:pPr>
          <a:r>
            <a:rPr lang="en-GB" sz="1400" b="1" kern="1200" dirty="0" smtClean="0"/>
            <a:t>approves operational guidelines (eligibility, process and a common format for Projects)</a:t>
          </a:r>
          <a:endParaRPr lang="en-US" sz="1400" b="1" kern="1200" dirty="0"/>
        </a:p>
        <a:p>
          <a:pPr marL="174625" lvl="1" indent="-174625" algn="l" defTabSz="622300">
            <a:lnSpc>
              <a:spcPct val="90000"/>
            </a:lnSpc>
            <a:spcBef>
              <a:spcPct val="0"/>
            </a:spcBef>
            <a:spcAft>
              <a:spcPct val="15000"/>
            </a:spcAft>
            <a:buChar char="••"/>
          </a:pPr>
          <a:r>
            <a:rPr lang="en-GB" sz="1400" b="1" kern="1200" dirty="0" smtClean="0"/>
            <a:t>reviews and approves Projects</a:t>
          </a:r>
          <a:endParaRPr lang="en-US" sz="1400" b="1" kern="1200" dirty="0"/>
        </a:p>
      </dsp:txBody>
      <dsp:txXfrm>
        <a:off x="1862199" y="179303"/>
        <a:ext cx="6192578" cy="900369"/>
      </dsp:txXfrm>
    </dsp:sp>
    <dsp:sp modelId="{D72D933F-814D-4C7A-8F93-B049B0504CFB}">
      <dsp:nvSpPr>
        <dsp:cNvPr id="0" name=""/>
        <dsp:cNvSpPr/>
      </dsp:nvSpPr>
      <dsp:spPr>
        <a:xfrm>
          <a:off x="0" y="121471"/>
          <a:ext cx="1859873" cy="955092"/>
        </a:xfrm>
        <a:prstGeom prst="roundRect">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Steering Committee</a:t>
          </a:r>
          <a:endParaRPr lang="en-US" sz="2000" kern="1200" dirty="0"/>
        </a:p>
      </dsp:txBody>
      <dsp:txXfrm>
        <a:off x="46624" y="168095"/>
        <a:ext cx="1766625" cy="861844"/>
      </dsp:txXfrm>
    </dsp:sp>
    <dsp:sp modelId="{29C06583-EFD8-4525-8279-9D25D2C4D0E8}">
      <dsp:nvSpPr>
        <dsp:cNvPr id="0" name=""/>
        <dsp:cNvSpPr/>
      </dsp:nvSpPr>
      <dsp:spPr>
        <a:xfrm>
          <a:off x="1864525" y="1296141"/>
          <a:ext cx="6642762" cy="1200492"/>
        </a:xfrm>
        <a:prstGeom prst="rightArrow">
          <a:avLst>
            <a:gd name="adj1" fmla="val 75000"/>
            <a:gd name="adj2" fmla="val 50000"/>
          </a:avLst>
        </a:prstGeom>
        <a:solidFill>
          <a:srgbClr val="F9847B">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74625" lvl="1" indent="-174625" algn="l" defTabSz="466725">
            <a:lnSpc>
              <a:spcPct val="90000"/>
            </a:lnSpc>
            <a:spcBef>
              <a:spcPct val="0"/>
            </a:spcBef>
            <a:spcAft>
              <a:spcPct val="15000"/>
            </a:spcAft>
            <a:buChar char="••"/>
          </a:pPr>
          <a:r>
            <a:rPr lang="en-US" sz="1400" b="1" kern="1200" dirty="0" smtClean="0"/>
            <a:t>consults with recipient countries, and all stakeholders</a:t>
          </a:r>
          <a:endParaRPr lang="en-US" sz="1400" b="1" kern="1200" dirty="0"/>
        </a:p>
        <a:p>
          <a:pPr marL="174625" lvl="1" indent="-174625" algn="l" defTabSz="466725">
            <a:lnSpc>
              <a:spcPct val="90000"/>
            </a:lnSpc>
            <a:spcBef>
              <a:spcPct val="0"/>
            </a:spcBef>
            <a:spcAft>
              <a:spcPct val="15000"/>
            </a:spcAft>
            <a:buChar char="••"/>
          </a:pPr>
          <a:r>
            <a:rPr lang="en-US" sz="1400" b="1" kern="1200" dirty="0" smtClean="0"/>
            <a:t>assists all stakeholders in the design of the Projects and implementation</a:t>
          </a:r>
          <a:endParaRPr lang="en-US" sz="1400" b="1" kern="1200" dirty="0"/>
        </a:p>
        <a:p>
          <a:pPr marL="174625" marR="0" lvl="1" indent="-174625" algn="l" defTabSz="914400" eaLnBrk="1" fontAlgn="auto" latinLnBrk="0" hangingPunct="1">
            <a:lnSpc>
              <a:spcPct val="100000"/>
            </a:lnSpc>
            <a:spcBef>
              <a:spcPct val="0"/>
            </a:spcBef>
            <a:spcAft>
              <a:spcPts val="0"/>
            </a:spcAft>
            <a:buClrTx/>
            <a:buSzTx/>
            <a:buFontTx/>
            <a:buChar char="••"/>
            <a:tabLst/>
            <a:defRPr/>
          </a:pPr>
          <a:r>
            <a:rPr lang="en-US" sz="1400" b="1" kern="1200" dirty="0" smtClean="0"/>
            <a:t>uses CREWS funds  in accordance with its own policies and procedures</a:t>
          </a:r>
          <a:endParaRPr lang="en-GB" sz="1400" b="1" kern="1200" dirty="0"/>
        </a:p>
        <a:p>
          <a:pPr marL="57150" lvl="1" indent="0" algn="l" defTabSz="466725">
            <a:lnSpc>
              <a:spcPct val="90000"/>
            </a:lnSpc>
            <a:spcBef>
              <a:spcPct val="0"/>
            </a:spcBef>
            <a:spcAft>
              <a:spcPct val="15000"/>
            </a:spcAft>
            <a:buChar char="••"/>
          </a:pPr>
          <a:endParaRPr lang="en-US" sz="1400" b="1" kern="1200" dirty="0"/>
        </a:p>
        <a:p>
          <a:pPr marL="57150" lvl="1" indent="0" algn="l" defTabSz="466725">
            <a:lnSpc>
              <a:spcPct val="90000"/>
            </a:lnSpc>
            <a:spcBef>
              <a:spcPct val="0"/>
            </a:spcBef>
            <a:spcAft>
              <a:spcPct val="15000"/>
            </a:spcAft>
            <a:buChar char="••"/>
          </a:pPr>
          <a:endParaRPr lang="en-US" sz="1400" b="1" kern="1200" dirty="0"/>
        </a:p>
        <a:p>
          <a:pPr marL="57150" lvl="1" indent="0" algn="l" defTabSz="466725">
            <a:lnSpc>
              <a:spcPct val="90000"/>
            </a:lnSpc>
            <a:spcBef>
              <a:spcPct val="0"/>
            </a:spcBef>
            <a:spcAft>
              <a:spcPct val="15000"/>
            </a:spcAft>
            <a:buChar char="••"/>
          </a:pPr>
          <a:endParaRPr lang="en-US" sz="1400" b="1" kern="1200" dirty="0"/>
        </a:p>
        <a:p>
          <a:pPr marL="57150" lvl="1" indent="0" algn="l" defTabSz="466725">
            <a:lnSpc>
              <a:spcPct val="90000"/>
            </a:lnSpc>
            <a:spcBef>
              <a:spcPct val="0"/>
            </a:spcBef>
            <a:spcAft>
              <a:spcPct val="15000"/>
            </a:spcAft>
            <a:buChar char="••"/>
          </a:pPr>
          <a:endParaRPr lang="en-US" sz="1400" b="1" kern="1200" dirty="0"/>
        </a:p>
        <a:p>
          <a:pPr marL="57150" lvl="1" indent="0" algn="l" defTabSz="466725">
            <a:lnSpc>
              <a:spcPct val="90000"/>
            </a:lnSpc>
            <a:spcBef>
              <a:spcPct val="0"/>
            </a:spcBef>
            <a:spcAft>
              <a:spcPct val="15000"/>
            </a:spcAft>
            <a:buChar char="••"/>
          </a:pPr>
          <a:endParaRPr lang="en-US" sz="1400" b="1" kern="1200" dirty="0"/>
        </a:p>
      </dsp:txBody>
      <dsp:txXfrm>
        <a:off x="1864525" y="1446203"/>
        <a:ext cx="6192578" cy="900369"/>
      </dsp:txXfrm>
    </dsp:sp>
    <dsp:sp modelId="{5B1517B9-2D56-444F-9E7F-E3818946D8C8}">
      <dsp:nvSpPr>
        <dsp:cNvPr id="0" name=""/>
        <dsp:cNvSpPr/>
      </dsp:nvSpPr>
      <dsp:spPr>
        <a:xfrm>
          <a:off x="0" y="1423565"/>
          <a:ext cx="1859873" cy="955092"/>
        </a:xfrm>
        <a:prstGeom prst="roundRect">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Implementing Partners</a:t>
          </a:r>
          <a:endParaRPr lang="en-US" sz="2000" kern="1200" dirty="0"/>
        </a:p>
      </dsp:txBody>
      <dsp:txXfrm>
        <a:off x="46624" y="1470189"/>
        <a:ext cx="1766625" cy="861844"/>
      </dsp:txXfrm>
    </dsp:sp>
    <dsp:sp modelId="{09805330-CE30-41AB-A568-DFDAB0E8F71D}">
      <dsp:nvSpPr>
        <dsp:cNvPr id="0" name=""/>
        <dsp:cNvSpPr/>
      </dsp:nvSpPr>
      <dsp:spPr>
        <a:xfrm>
          <a:off x="1864525" y="2593409"/>
          <a:ext cx="6642762" cy="1200492"/>
        </a:xfrm>
        <a:prstGeom prst="rightArrow">
          <a:avLst>
            <a:gd name="adj1" fmla="val 75000"/>
            <a:gd name="adj2" fmla="val 50000"/>
          </a:avLst>
        </a:prstGeom>
        <a:solidFill>
          <a:srgbClr val="F9847B">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74625" lvl="1" indent="-174625" algn="l" defTabSz="622300">
            <a:lnSpc>
              <a:spcPct val="90000"/>
            </a:lnSpc>
            <a:spcBef>
              <a:spcPct val="0"/>
            </a:spcBef>
            <a:spcAft>
              <a:spcPct val="15000"/>
            </a:spcAft>
            <a:buChar char="••"/>
          </a:pPr>
          <a:r>
            <a:rPr lang="en-GB" sz="1400" b="1" kern="1200" dirty="0" smtClean="0"/>
            <a:t>receives and reviews Project Proposals</a:t>
          </a:r>
          <a:endParaRPr lang="en-US" sz="1400" b="1" kern="1200" dirty="0"/>
        </a:p>
        <a:p>
          <a:pPr marL="174625" lvl="1" indent="-174625" algn="l" defTabSz="622300">
            <a:lnSpc>
              <a:spcPct val="90000"/>
            </a:lnSpc>
            <a:spcBef>
              <a:spcPct val="0"/>
            </a:spcBef>
            <a:spcAft>
              <a:spcPct val="15000"/>
            </a:spcAft>
            <a:buChar char="••"/>
          </a:pPr>
          <a:r>
            <a:rPr lang="en-GB" sz="1400" b="1" kern="1200" dirty="0" smtClean="0"/>
            <a:t>prepares operational guidelines (eligibility, process and format for Projects)</a:t>
          </a:r>
          <a:endParaRPr lang="en-US" sz="1400" b="1" kern="1200" dirty="0"/>
        </a:p>
        <a:p>
          <a:pPr marL="174625" marR="0" lvl="1" indent="-174625" algn="l" defTabSz="914400" eaLnBrk="1" fontAlgn="auto" latinLnBrk="0" hangingPunct="1">
            <a:lnSpc>
              <a:spcPct val="100000"/>
            </a:lnSpc>
            <a:spcBef>
              <a:spcPct val="0"/>
            </a:spcBef>
            <a:spcAft>
              <a:spcPts val="0"/>
            </a:spcAft>
            <a:buClrTx/>
            <a:buSzTx/>
            <a:buFontTx/>
            <a:buChar char="••"/>
            <a:tabLst/>
            <a:defRPr/>
          </a:pPr>
          <a:r>
            <a:rPr lang="en-GB" sz="1400" b="1" kern="1200" dirty="0" smtClean="0"/>
            <a:t>keeps Trustee informed to carry out its responsibilities</a:t>
          </a:r>
          <a:endParaRPr lang="en-US" sz="1400" b="1" kern="1200" dirty="0"/>
        </a:p>
        <a:p>
          <a:pPr marL="174625" marR="0" lvl="1" indent="-174625" algn="l" defTabSz="914400" eaLnBrk="1" fontAlgn="auto" latinLnBrk="0" hangingPunct="1">
            <a:lnSpc>
              <a:spcPct val="100000"/>
            </a:lnSpc>
            <a:spcBef>
              <a:spcPct val="0"/>
            </a:spcBef>
            <a:spcAft>
              <a:spcPts val="0"/>
            </a:spcAft>
            <a:buClrTx/>
            <a:buSzTx/>
            <a:buFontTx/>
            <a:buChar char="••"/>
            <a:tabLst/>
            <a:defRPr/>
          </a:pPr>
          <a:r>
            <a:rPr lang="en-GB" sz="1400" b="1" kern="1200" dirty="0" smtClean="0"/>
            <a:t>maps status of early warning systems in SIDS and LDCs</a:t>
          </a:r>
          <a:endParaRPr lang="en-US" sz="1400" b="1" kern="1200" dirty="0" smtClean="0"/>
        </a:p>
        <a:p>
          <a:pPr marL="174625" lvl="1" indent="-174625" algn="l" defTabSz="622300">
            <a:lnSpc>
              <a:spcPct val="90000"/>
            </a:lnSpc>
            <a:spcBef>
              <a:spcPct val="0"/>
            </a:spcBef>
            <a:spcAft>
              <a:spcPct val="15000"/>
            </a:spcAft>
            <a:buChar char="••"/>
          </a:pPr>
          <a:endParaRPr lang="en-US" sz="1400" b="1" kern="1200" dirty="0" smtClean="0"/>
        </a:p>
        <a:p>
          <a:pPr marL="57150" lvl="1" indent="0" algn="l" defTabSz="622300">
            <a:lnSpc>
              <a:spcPct val="90000"/>
            </a:lnSpc>
            <a:spcBef>
              <a:spcPct val="0"/>
            </a:spcBef>
            <a:spcAft>
              <a:spcPct val="15000"/>
            </a:spcAft>
            <a:buChar char="••"/>
          </a:pPr>
          <a:endParaRPr lang="en-US" sz="1400" b="1" kern="1200" dirty="0"/>
        </a:p>
      </dsp:txBody>
      <dsp:txXfrm>
        <a:off x="1864525" y="2743471"/>
        <a:ext cx="6192578" cy="900369"/>
      </dsp:txXfrm>
    </dsp:sp>
    <dsp:sp modelId="{EEA68DA7-0437-4D75-AFD4-68DB7E101CC8}">
      <dsp:nvSpPr>
        <dsp:cNvPr id="0" name=""/>
        <dsp:cNvSpPr/>
      </dsp:nvSpPr>
      <dsp:spPr>
        <a:xfrm>
          <a:off x="0" y="2725660"/>
          <a:ext cx="1859873" cy="955092"/>
        </a:xfrm>
        <a:prstGeom prst="roundRect">
          <a:avLst/>
        </a:prstGeom>
        <a:solidFill>
          <a:schemeClr val="tx1">
            <a:lumMod val="85000"/>
            <a:lum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Secretariat</a:t>
          </a:r>
          <a:endParaRPr lang="en-US" sz="2000" kern="1200" dirty="0"/>
        </a:p>
      </dsp:txBody>
      <dsp:txXfrm>
        <a:off x="46624" y="2772284"/>
        <a:ext cx="1766625" cy="861844"/>
      </dsp:txXfrm>
    </dsp:sp>
    <dsp:sp modelId="{4A725A68-C60F-4B6F-A562-C6E5954B2551}">
      <dsp:nvSpPr>
        <dsp:cNvPr id="0" name=""/>
        <dsp:cNvSpPr/>
      </dsp:nvSpPr>
      <dsp:spPr>
        <a:xfrm>
          <a:off x="1864525" y="3881706"/>
          <a:ext cx="6642762" cy="1200492"/>
        </a:xfrm>
        <a:prstGeom prst="rightArrow">
          <a:avLst>
            <a:gd name="adj1" fmla="val 75000"/>
            <a:gd name="adj2" fmla="val 50000"/>
          </a:avLst>
        </a:prstGeom>
        <a:solidFill>
          <a:srgbClr val="F9847B">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74625" lvl="1" indent="-174625" algn="l" defTabSz="622300">
            <a:lnSpc>
              <a:spcPct val="90000"/>
            </a:lnSpc>
            <a:spcBef>
              <a:spcPct val="0"/>
            </a:spcBef>
            <a:spcAft>
              <a:spcPct val="15000"/>
            </a:spcAft>
            <a:buChar char="••"/>
          </a:pPr>
          <a:r>
            <a:rPr lang="en-GB" sz="1400" b="1" kern="1200" dirty="0" smtClean="0"/>
            <a:t>provides Steering Committee with regular reports on the financial status </a:t>
          </a:r>
          <a:endParaRPr lang="en-US" sz="1400" b="1" kern="1200" dirty="0"/>
        </a:p>
        <a:p>
          <a:pPr marL="174625" lvl="1" indent="-174625" algn="l" defTabSz="622300">
            <a:lnSpc>
              <a:spcPct val="90000"/>
            </a:lnSpc>
            <a:spcBef>
              <a:spcPct val="0"/>
            </a:spcBef>
            <a:spcAft>
              <a:spcPct val="15000"/>
            </a:spcAft>
            <a:buChar char="••"/>
          </a:pPr>
          <a:r>
            <a:rPr lang="en-GB" sz="1400" b="1" kern="1200" dirty="0" smtClean="0"/>
            <a:t>collaborates with the Secretariat with information necessary to carry out its responsibilities</a:t>
          </a:r>
          <a:endParaRPr lang="en-US" sz="1400" b="1" kern="1200" dirty="0"/>
        </a:p>
      </dsp:txBody>
      <dsp:txXfrm>
        <a:off x="1864525" y="4031768"/>
        <a:ext cx="6192578" cy="900369"/>
      </dsp:txXfrm>
    </dsp:sp>
    <dsp:sp modelId="{C7371BA7-8DB6-404A-A5F7-EEE083868935}">
      <dsp:nvSpPr>
        <dsp:cNvPr id="0" name=""/>
        <dsp:cNvSpPr/>
      </dsp:nvSpPr>
      <dsp:spPr>
        <a:xfrm>
          <a:off x="0" y="4027754"/>
          <a:ext cx="1859873" cy="955092"/>
        </a:xfrm>
        <a:prstGeom prst="roundRect">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Trustee</a:t>
          </a:r>
          <a:endParaRPr lang="en-US" sz="2000" kern="1200" dirty="0"/>
        </a:p>
      </dsp:txBody>
      <dsp:txXfrm>
        <a:off x="46624" y="4074378"/>
        <a:ext cx="1766625" cy="861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88A96-1401-47A7-8C18-AB549E200237}">
      <dsp:nvSpPr>
        <dsp:cNvPr id="0" name=""/>
        <dsp:cNvSpPr/>
      </dsp:nvSpPr>
      <dsp:spPr>
        <a:xfrm rot="5400000">
          <a:off x="-212656" y="217404"/>
          <a:ext cx="1417709" cy="992396"/>
        </a:xfrm>
        <a:prstGeom prst="chevron">
          <a:avLst/>
        </a:prstGeom>
        <a:solidFill>
          <a:schemeClr val="tx1">
            <a:lumMod val="95000"/>
            <a:lumOff val="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1. Mapping</a:t>
          </a:r>
          <a:endParaRPr lang="en-US" sz="1200" b="1" kern="1200" dirty="0"/>
        </a:p>
      </dsp:txBody>
      <dsp:txXfrm rot="-5400000">
        <a:off x="1" y="500945"/>
        <a:ext cx="992396" cy="425313"/>
      </dsp:txXfrm>
    </dsp:sp>
    <dsp:sp modelId="{F99DD77B-D0C5-4E34-A289-71C147701BB9}">
      <dsp:nvSpPr>
        <dsp:cNvPr id="0" name=""/>
        <dsp:cNvSpPr/>
      </dsp:nvSpPr>
      <dsp:spPr>
        <a:xfrm rot="5400000">
          <a:off x="3718194" y="-2721049"/>
          <a:ext cx="921511" cy="63731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74625" lvl="1" indent="-174625" algn="l" defTabSz="622300">
            <a:lnSpc>
              <a:spcPct val="90000"/>
            </a:lnSpc>
            <a:spcBef>
              <a:spcPct val="0"/>
            </a:spcBef>
            <a:spcAft>
              <a:spcPct val="15000"/>
            </a:spcAft>
            <a:buChar char="••"/>
          </a:pPr>
          <a:r>
            <a:rPr lang="en-US" sz="1400" b="1" kern="1200" dirty="0" smtClean="0"/>
            <a:t>Prioritized countries based on mapping of LDCs and SIDS capacities and needs and the potential for leveraging additional resources.</a:t>
          </a:r>
          <a:endParaRPr lang="en-US" sz="1400" b="1" kern="1200" dirty="0"/>
        </a:p>
        <a:p>
          <a:pPr marL="114300" lvl="1" indent="0" algn="l" defTabSz="577850">
            <a:lnSpc>
              <a:spcPct val="90000"/>
            </a:lnSpc>
            <a:spcBef>
              <a:spcPct val="0"/>
            </a:spcBef>
            <a:spcAft>
              <a:spcPct val="15000"/>
            </a:spcAft>
            <a:buChar char="••"/>
          </a:pPr>
          <a:endParaRPr lang="en-US" sz="1300" kern="1200" dirty="0"/>
        </a:p>
      </dsp:txBody>
      <dsp:txXfrm rot="-5400000">
        <a:off x="992396" y="49733"/>
        <a:ext cx="6328123" cy="831543"/>
      </dsp:txXfrm>
    </dsp:sp>
    <dsp:sp modelId="{E66D427F-90C2-4956-8B6A-7E0FEA8DEFE0}">
      <dsp:nvSpPr>
        <dsp:cNvPr id="0" name=""/>
        <dsp:cNvSpPr/>
      </dsp:nvSpPr>
      <dsp:spPr>
        <a:xfrm rot="5400000">
          <a:off x="-212656" y="1490350"/>
          <a:ext cx="1417709" cy="992396"/>
        </a:xfrm>
        <a:prstGeom prst="chevron">
          <a:avLst/>
        </a:prstGeom>
        <a:solidFill>
          <a:schemeClr val="tx1">
            <a:lumMod val="85000"/>
            <a:lumOff val="1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2. Investment Plan</a:t>
          </a:r>
          <a:endParaRPr lang="en-US" sz="1200" b="1" kern="1200" dirty="0"/>
        </a:p>
      </dsp:txBody>
      <dsp:txXfrm rot="-5400000">
        <a:off x="1" y="1773891"/>
        <a:ext cx="992396" cy="425313"/>
      </dsp:txXfrm>
    </dsp:sp>
    <dsp:sp modelId="{934CCD66-E37B-471E-925D-A33763FE022E}">
      <dsp:nvSpPr>
        <dsp:cNvPr id="0" name=""/>
        <dsp:cNvSpPr/>
      </dsp:nvSpPr>
      <dsp:spPr>
        <a:xfrm rot="5400000">
          <a:off x="3718194" y="-1448104"/>
          <a:ext cx="921511" cy="63731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82563" lvl="1" indent="-182563" algn="l" defTabSz="755650">
            <a:lnSpc>
              <a:spcPct val="90000"/>
            </a:lnSpc>
            <a:spcBef>
              <a:spcPct val="0"/>
            </a:spcBef>
            <a:spcAft>
              <a:spcPct val="15000"/>
            </a:spcAft>
            <a:buChar char="••"/>
          </a:pPr>
          <a:r>
            <a:rPr lang="en-US" sz="1400" b="1" i="0" kern="1200" dirty="0" smtClean="0"/>
            <a:t>Identifies funding flows, project countries and programmatic areas for the development  of CREWS projects</a:t>
          </a:r>
          <a:endParaRPr lang="en-US" sz="1400" b="1" i="0" kern="1200" dirty="0"/>
        </a:p>
        <a:p>
          <a:pPr marL="182563" lvl="1" indent="-182563" algn="l" defTabSz="755650">
            <a:lnSpc>
              <a:spcPct val="90000"/>
            </a:lnSpc>
            <a:spcBef>
              <a:spcPct val="0"/>
            </a:spcBef>
            <a:spcAft>
              <a:spcPct val="15000"/>
            </a:spcAft>
            <a:buChar char="••"/>
          </a:pPr>
          <a:r>
            <a:rPr lang="en-US" sz="1400" b="1" i="0" kern="1200" dirty="0" smtClean="0"/>
            <a:t>Guided by CREWS Programming Framework</a:t>
          </a:r>
          <a:endParaRPr lang="en-US" sz="1400" b="1" i="0" kern="1200" dirty="0"/>
        </a:p>
      </dsp:txBody>
      <dsp:txXfrm rot="-5400000">
        <a:off x="992396" y="1322678"/>
        <a:ext cx="6328123" cy="831543"/>
      </dsp:txXfrm>
    </dsp:sp>
    <dsp:sp modelId="{4BE28483-CCCA-4AE2-8A13-1990E8154D8C}">
      <dsp:nvSpPr>
        <dsp:cNvPr id="0" name=""/>
        <dsp:cNvSpPr/>
      </dsp:nvSpPr>
      <dsp:spPr>
        <a:xfrm rot="5400000">
          <a:off x="-212656" y="2763295"/>
          <a:ext cx="1417709" cy="992396"/>
        </a:xfrm>
        <a:prstGeom prst="chevron">
          <a:avLst/>
        </a:prstGeom>
        <a:solidFill>
          <a:schemeClr val="tx1">
            <a:lumMod val="75000"/>
            <a:lumOff val="2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3. Project development</a:t>
          </a:r>
          <a:endParaRPr lang="en-US" sz="1200" b="1" kern="1200" dirty="0"/>
        </a:p>
      </dsp:txBody>
      <dsp:txXfrm rot="-5400000">
        <a:off x="1" y="3046836"/>
        <a:ext cx="992396" cy="425313"/>
      </dsp:txXfrm>
    </dsp:sp>
    <dsp:sp modelId="{4A4A2E38-A9BE-479B-BBBF-4C854B4C898C}">
      <dsp:nvSpPr>
        <dsp:cNvPr id="0" name=""/>
        <dsp:cNvSpPr/>
      </dsp:nvSpPr>
      <dsp:spPr>
        <a:xfrm rot="5400000">
          <a:off x="3718194" y="-175158"/>
          <a:ext cx="921511" cy="63731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74625" lvl="1" indent="-174625" algn="l" defTabSz="622300">
            <a:lnSpc>
              <a:spcPct val="90000"/>
            </a:lnSpc>
            <a:spcBef>
              <a:spcPct val="0"/>
            </a:spcBef>
            <a:spcAft>
              <a:spcPct val="15000"/>
            </a:spcAft>
            <a:buChar char="••"/>
          </a:pPr>
          <a:r>
            <a:rPr lang="en-US" sz="1400" b="1" kern="1200" dirty="0" smtClean="0"/>
            <a:t>Identified priorities, alignment with relevant ongoing initiatives and Regional and Global Support projects.</a:t>
          </a:r>
          <a:endParaRPr lang="en-US" sz="1400" b="1" kern="1200" dirty="0"/>
        </a:p>
        <a:p>
          <a:pPr marL="174625" lvl="1" indent="-174625" algn="l" defTabSz="622300">
            <a:lnSpc>
              <a:spcPct val="90000"/>
            </a:lnSpc>
            <a:spcBef>
              <a:spcPct val="0"/>
            </a:spcBef>
            <a:spcAft>
              <a:spcPct val="15000"/>
            </a:spcAft>
            <a:buChar char="••"/>
          </a:pPr>
          <a:r>
            <a:rPr lang="en-US" sz="1400" b="1" kern="1200" dirty="0" smtClean="0"/>
            <a:t>Multi-stakeholder consultations in country or region.</a:t>
          </a:r>
          <a:endParaRPr lang="en-US" sz="1400" b="1" kern="1200" dirty="0"/>
        </a:p>
        <a:p>
          <a:pPr marL="174625" lvl="1" indent="-174625" algn="l" defTabSz="622300">
            <a:lnSpc>
              <a:spcPct val="90000"/>
            </a:lnSpc>
            <a:spcBef>
              <a:spcPct val="0"/>
            </a:spcBef>
            <a:spcAft>
              <a:spcPct val="15000"/>
            </a:spcAft>
            <a:buChar char="••"/>
          </a:pPr>
          <a:r>
            <a:rPr lang="en-US" sz="1400" b="1" kern="1200" dirty="0" smtClean="0"/>
            <a:t>Identification of lead Implementation Partner</a:t>
          </a:r>
          <a:endParaRPr lang="en-US" sz="1400" b="1" kern="1200" dirty="0"/>
        </a:p>
      </dsp:txBody>
      <dsp:txXfrm rot="-5400000">
        <a:off x="992396" y="2595624"/>
        <a:ext cx="6328123" cy="831543"/>
      </dsp:txXfrm>
    </dsp:sp>
    <dsp:sp modelId="{B8C7D366-D4BE-4B77-9B5F-BF7AD9A4B2C4}">
      <dsp:nvSpPr>
        <dsp:cNvPr id="0" name=""/>
        <dsp:cNvSpPr/>
      </dsp:nvSpPr>
      <dsp:spPr>
        <a:xfrm rot="5400000">
          <a:off x="-212656" y="4036241"/>
          <a:ext cx="1417709" cy="992396"/>
        </a:xfrm>
        <a:prstGeom prst="chevron">
          <a:avLst/>
        </a:prstGeom>
        <a:solidFill>
          <a:schemeClr val="tx1">
            <a:lumMod val="65000"/>
            <a:lumOff val="3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200" b="1"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n-US" sz="1200" b="1" kern="1200" dirty="0" smtClean="0"/>
            <a:t>4. Project submission</a:t>
          </a:r>
        </a:p>
        <a:p>
          <a:pPr lvl="0" algn="ctr" defTabSz="444500">
            <a:lnSpc>
              <a:spcPct val="90000"/>
            </a:lnSpc>
            <a:spcBef>
              <a:spcPct val="0"/>
            </a:spcBef>
            <a:spcAft>
              <a:spcPct val="35000"/>
            </a:spcAft>
          </a:pPr>
          <a:endParaRPr lang="en-US" sz="1200" b="1" kern="1200" dirty="0"/>
        </a:p>
      </dsp:txBody>
      <dsp:txXfrm rot="-5400000">
        <a:off x="1" y="4319782"/>
        <a:ext cx="992396" cy="425313"/>
      </dsp:txXfrm>
    </dsp:sp>
    <dsp:sp modelId="{CBCBD7EC-C7FF-4721-AA6E-C3CDDCE4D086}">
      <dsp:nvSpPr>
        <dsp:cNvPr id="0" name=""/>
        <dsp:cNvSpPr/>
      </dsp:nvSpPr>
      <dsp:spPr>
        <a:xfrm rot="5400000">
          <a:off x="3717952" y="1098029"/>
          <a:ext cx="921995" cy="63731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74625" lvl="1" indent="-174625" algn="l" defTabSz="622300">
            <a:lnSpc>
              <a:spcPct val="90000"/>
            </a:lnSpc>
            <a:spcBef>
              <a:spcPct val="0"/>
            </a:spcBef>
            <a:spcAft>
              <a:spcPct val="15000"/>
            </a:spcAft>
            <a:buChar char="••"/>
          </a:pPr>
          <a:r>
            <a:rPr lang="en-US" sz="1400" b="1" kern="1200" dirty="0" smtClean="0"/>
            <a:t>Lead Implementing Partner submits project to Steering Committee through the CREWS secretariat for approval and allocation of funds.</a:t>
          </a:r>
          <a:endParaRPr lang="en-US" sz="1400" b="1" kern="1200" dirty="0"/>
        </a:p>
        <a:p>
          <a:pPr marL="174625" lvl="1" indent="-174625" algn="l" defTabSz="622300">
            <a:lnSpc>
              <a:spcPct val="90000"/>
            </a:lnSpc>
            <a:spcBef>
              <a:spcPct val="0"/>
            </a:spcBef>
            <a:spcAft>
              <a:spcPct val="15000"/>
            </a:spcAft>
            <a:buChar char="••"/>
          </a:pPr>
          <a:r>
            <a:rPr lang="en-US" sz="1400" b="1" kern="1200" dirty="0" smtClean="0"/>
            <a:t>Quality control of projects by CREWS secretariat.</a:t>
          </a:r>
          <a:endParaRPr lang="en-US" sz="1400" b="1" kern="1200" dirty="0"/>
        </a:p>
      </dsp:txBody>
      <dsp:txXfrm rot="-5400000">
        <a:off x="992396" y="3868593"/>
        <a:ext cx="6328099" cy="8319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0B76C-2EB8-4884-9251-FF1A60C4B151}">
      <dsp:nvSpPr>
        <dsp:cNvPr id="0" name=""/>
        <dsp:cNvSpPr/>
      </dsp:nvSpPr>
      <dsp:spPr>
        <a:xfrm rot="10800000">
          <a:off x="432021" y="33716"/>
          <a:ext cx="8320771" cy="1360399"/>
        </a:xfrm>
        <a:prstGeom prst="homePlate">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898" tIns="49530" rIns="92456" bIns="4953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Projects to be administered in accordance with the guidelines of the Implementing Partner. Implementing Partners will apply their own approval procedures, procurement and financial management procedures, and project start-up support</a:t>
          </a:r>
          <a:endParaRPr lang="en-GB" sz="1300" b="1" kern="1200" dirty="0" smtClean="0"/>
        </a:p>
        <a:p>
          <a:pPr lvl="0" algn="l" defTabSz="711200" rtl="0">
            <a:lnSpc>
              <a:spcPct val="90000"/>
            </a:lnSpc>
            <a:spcBef>
              <a:spcPct val="0"/>
            </a:spcBef>
            <a:spcAft>
              <a:spcPct val="35000"/>
            </a:spcAft>
          </a:pPr>
          <a:endParaRPr lang="en-GB" sz="1300" b="1" kern="1200" dirty="0"/>
        </a:p>
      </dsp:txBody>
      <dsp:txXfrm rot="10800000">
        <a:off x="772121" y="33716"/>
        <a:ext cx="7980671" cy="1360399"/>
      </dsp:txXfrm>
    </dsp:sp>
    <dsp:sp modelId="{BC6FCE95-A4FF-48AC-B45B-8468BC2493C0}">
      <dsp:nvSpPr>
        <dsp:cNvPr id="0" name=""/>
        <dsp:cNvSpPr/>
      </dsp:nvSpPr>
      <dsp:spPr>
        <a:xfrm>
          <a:off x="72001" y="211446"/>
          <a:ext cx="943858" cy="943858"/>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71BF92-0DCC-413C-95B9-DBBBDF627710}">
      <dsp:nvSpPr>
        <dsp:cNvPr id="0" name=""/>
        <dsp:cNvSpPr/>
      </dsp:nvSpPr>
      <dsp:spPr>
        <a:xfrm rot="10800000">
          <a:off x="432021" y="1800205"/>
          <a:ext cx="8320771" cy="1360399"/>
        </a:xfrm>
        <a:prstGeom prst="homePlat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898" tIns="49530" rIns="92456" bIns="4953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Activities supported by CREWS include (but not limited to):</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 analytical &amp; advisory services</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 investments and technical assistance activities</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 capacity building</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 operational support executed by the Implementing Partner</a:t>
          </a:r>
          <a:endParaRPr lang="en-GB" sz="1300" b="1" kern="1200" dirty="0" smtClean="0"/>
        </a:p>
        <a:p>
          <a:pPr lvl="0" algn="l" defTabSz="400050" rtl="0">
            <a:lnSpc>
              <a:spcPct val="90000"/>
            </a:lnSpc>
            <a:spcBef>
              <a:spcPct val="0"/>
            </a:spcBef>
            <a:spcAft>
              <a:spcPct val="35000"/>
            </a:spcAft>
          </a:pPr>
          <a:endParaRPr lang="en-GB" sz="1300" b="1" kern="1200" dirty="0"/>
        </a:p>
      </dsp:txBody>
      <dsp:txXfrm rot="10800000">
        <a:off x="772121" y="1800205"/>
        <a:ext cx="7980671" cy="1360399"/>
      </dsp:txXfrm>
    </dsp:sp>
    <dsp:sp modelId="{3329CA6F-A8C8-4F4D-A29F-C8DA2A7557E3}">
      <dsp:nvSpPr>
        <dsp:cNvPr id="0" name=""/>
        <dsp:cNvSpPr/>
      </dsp:nvSpPr>
      <dsp:spPr>
        <a:xfrm>
          <a:off x="72001" y="1977934"/>
          <a:ext cx="943858" cy="943858"/>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D8E8A5-5EFC-4485-AE26-744E890DB29E}">
      <dsp:nvSpPr>
        <dsp:cNvPr id="0" name=""/>
        <dsp:cNvSpPr/>
      </dsp:nvSpPr>
      <dsp:spPr>
        <a:xfrm rot="10800000">
          <a:off x="432021" y="3536144"/>
          <a:ext cx="8320771" cy="1360399"/>
        </a:xfrm>
        <a:prstGeom prst="homePlate">
          <a:avLst/>
        </a:prstGeom>
        <a:solidFill>
          <a:schemeClr val="tx1">
            <a:lumMod val="85000"/>
            <a:lum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898" tIns="49530" rIns="92456" bIns="4953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Changes to an existing project will be communicated to the  CREWS secretariat by the Implementing Partner for approval by the Steering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1300" b="1" kern="1200" dirty="0" smtClean="0"/>
            <a:t>(Changes include modifications of objectives, outcome targets, reallocation of inputs (more than a 10% change in a budget category), and/or extension of the completion date)</a:t>
          </a:r>
        </a:p>
        <a:p>
          <a:pPr lvl="0" algn="l" defTabSz="711200" rtl="0">
            <a:lnSpc>
              <a:spcPct val="90000"/>
            </a:lnSpc>
            <a:spcBef>
              <a:spcPct val="0"/>
            </a:spcBef>
            <a:spcAft>
              <a:spcPct val="35000"/>
            </a:spcAft>
          </a:pPr>
          <a:endParaRPr lang="en-GB" sz="1300" b="1" kern="1200" dirty="0"/>
        </a:p>
      </dsp:txBody>
      <dsp:txXfrm rot="10800000">
        <a:off x="772121" y="3536144"/>
        <a:ext cx="7980671" cy="1360399"/>
      </dsp:txXfrm>
    </dsp:sp>
    <dsp:sp modelId="{646BBD72-5E59-49A8-9F3E-0B79CA4CFC95}">
      <dsp:nvSpPr>
        <dsp:cNvPr id="0" name=""/>
        <dsp:cNvSpPr/>
      </dsp:nvSpPr>
      <dsp:spPr>
        <a:xfrm>
          <a:off x="72001" y="3744422"/>
          <a:ext cx="943858" cy="943858"/>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5C541-7C9A-4855-8CCA-79561B3755F3}">
      <dsp:nvSpPr>
        <dsp:cNvPr id="0" name=""/>
        <dsp:cNvSpPr/>
      </dsp:nvSpPr>
      <dsp:spPr>
        <a:xfrm rot="10800000">
          <a:off x="432051" y="26298"/>
          <a:ext cx="8280896" cy="999654"/>
        </a:xfrm>
        <a:prstGeom prst="homePlate">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820" tIns="53340" rIns="99568" bIns="533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400" b="1" kern="1200" dirty="0" smtClean="0"/>
            <a:t>Early warning systems requires close partnerships between many and varied organizations involved in the hazard monitoring, the dissemination of predictions, the issuance of warnings and the management of disasters</a:t>
          </a:r>
        </a:p>
        <a:p>
          <a:pPr lvl="0" algn="ctr" defTabSz="488950">
            <a:lnSpc>
              <a:spcPct val="90000"/>
            </a:lnSpc>
            <a:spcBef>
              <a:spcPct val="0"/>
            </a:spcBef>
            <a:spcAft>
              <a:spcPct val="35000"/>
            </a:spcAft>
          </a:pPr>
          <a:endParaRPr lang="en-US" sz="1400" b="1" kern="1200" dirty="0"/>
        </a:p>
      </dsp:txBody>
      <dsp:txXfrm rot="10800000">
        <a:off x="681964" y="26298"/>
        <a:ext cx="8030983" cy="999654"/>
      </dsp:txXfrm>
    </dsp:sp>
    <dsp:sp modelId="{F2EFA179-357C-4F7D-8AD2-9AAA8DD436DE}">
      <dsp:nvSpPr>
        <dsp:cNvPr id="0" name=""/>
        <dsp:cNvSpPr/>
      </dsp:nvSpPr>
      <dsp:spPr>
        <a:xfrm>
          <a:off x="216023" y="170318"/>
          <a:ext cx="707635" cy="711613"/>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00B76C-2EB8-4884-9251-FF1A60C4B151}">
      <dsp:nvSpPr>
        <dsp:cNvPr id="0" name=""/>
        <dsp:cNvSpPr/>
      </dsp:nvSpPr>
      <dsp:spPr>
        <a:xfrm rot="10800000">
          <a:off x="432021" y="1344999"/>
          <a:ext cx="8320771" cy="999654"/>
        </a:xfrm>
        <a:prstGeom prst="homePlate">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820" tIns="53340" rIns="99568" bIns="53340" numCol="1" spcCol="127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r>
            <a:rPr lang="en-US" sz="1400" b="1" kern="1200" dirty="0" smtClean="0"/>
            <a:t>National and regional institutions, Non-Governmental Organizations (NGOs), the private sector and CREWS contributing countries through NMHSs will need to be involved in CREWS, both </a:t>
          </a:r>
          <a:r>
            <a:rPr lang="en-GB" sz="1400" b="1" kern="1200" dirty="0" smtClean="0"/>
            <a:t>in the design process for projects and their implementation. </a:t>
          </a:r>
          <a:endParaRPr lang="en-GB" sz="1400" b="1" kern="1200" dirty="0"/>
        </a:p>
      </dsp:txBody>
      <dsp:txXfrm rot="10800000">
        <a:off x="681934" y="1344999"/>
        <a:ext cx="8070858" cy="999654"/>
      </dsp:txXfrm>
    </dsp:sp>
    <dsp:sp modelId="{BC6FCE95-A4FF-48AC-B45B-8468BC2493C0}">
      <dsp:nvSpPr>
        <dsp:cNvPr id="0" name=""/>
        <dsp:cNvSpPr/>
      </dsp:nvSpPr>
      <dsp:spPr>
        <a:xfrm>
          <a:off x="216028" y="1464543"/>
          <a:ext cx="693570" cy="693570"/>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71BF92-0DCC-413C-95B9-DBBBDF627710}">
      <dsp:nvSpPr>
        <dsp:cNvPr id="0" name=""/>
        <dsp:cNvSpPr/>
      </dsp:nvSpPr>
      <dsp:spPr>
        <a:xfrm rot="10800000">
          <a:off x="432021" y="2667959"/>
          <a:ext cx="8320771" cy="999654"/>
        </a:xfrm>
        <a:prstGeom prst="homePlat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820" tIns="53340" rIns="99568" bIns="53340" numCol="1" spcCol="1270" anchor="ctr" anchorCtr="0">
          <a:noAutofit/>
        </a:bodyPr>
        <a:lstStyle/>
        <a:p>
          <a:pPr marL="0" marR="0" lvl="0" indent="0" algn="l" defTabSz="400050" rtl="0" eaLnBrk="1" fontAlgn="auto" latinLnBrk="0" hangingPunct="1">
            <a:lnSpc>
              <a:spcPct val="90000"/>
            </a:lnSpc>
            <a:spcBef>
              <a:spcPct val="0"/>
            </a:spcBef>
            <a:spcAft>
              <a:spcPct val="35000"/>
            </a:spcAft>
            <a:buClrTx/>
            <a:buSzTx/>
            <a:buFontTx/>
            <a:buNone/>
            <a:tabLst/>
            <a:defRPr/>
          </a:pPr>
          <a:r>
            <a:rPr lang="en-US" sz="1400" b="1" kern="1200" dirty="0" smtClean="0"/>
            <a:t>UNISDR, WMO and World Bank have extensive networks of  experts institutions and knowledge that  CREWS will draw on. Other relevant networks are Global Framework for Climate Services (GFCS) and the International Network for Multi-Hazard Early Warning Systems (IN-MHEWS)</a:t>
          </a:r>
          <a:endParaRPr lang="en-GB" sz="1400" b="1" kern="1200" dirty="0"/>
        </a:p>
      </dsp:txBody>
      <dsp:txXfrm rot="10800000">
        <a:off x="681934" y="2667959"/>
        <a:ext cx="8070858" cy="999654"/>
      </dsp:txXfrm>
    </dsp:sp>
    <dsp:sp modelId="{3329CA6F-A8C8-4F4D-A29F-C8DA2A7557E3}">
      <dsp:nvSpPr>
        <dsp:cNvPr id="0" name=""/>
        <dsp:cNvSpPr/>
      </dsp:nvSpPr>
      <dsp:spPr>
        <a:xfrm>
          <a:off x="216028" y="2762602"/>
          <a:ext cx="693570" cy="693570"/>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D8E8A5-5EFC-4485-AE26-744E890DB29E}">
      <dsp:nvSpPr>
        <dsp:cNvPr id="0" name=""/>
        <dsp:cNvSpPr/>
      </dsp:nvSpPr>
      <dsp:spPr>
        <a:xfrm rot="10800000">
          <a:off x="432021" y="3896889"/>
          <a:ext cx="8320771" cy="999654"/>
        </a:xfrm>
        <a:prstGeom prst="homePlate">
          <a:avLst/>
        </a:prstGeom>
        <a:solidFill>
          <a:schemeClr val="tx1">
            <a:lumMod val="85000"/>
            <a:lum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820" tIns="53340" rIns="99568" bIns="53340" numCol="1" spcCol="127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r>
            <a:rPr lang="en-GB" sz="1400" b="1" kern="1200" dirty="0" smtClean="0"/>
            <a:t>Stakeholders will engage in the different CREWS programming stages through the Implementing Partners and in accordance with the Implementing Partners  policies.</a:t>
          </a:r>
        </a:p>
        <a:p>
          <a:pPr lvl="0" algn="l" defTabSz="711200" rtl="0">
            <a:lnSpc>
              <a:spcPct val="90000"/>
            </a:lnSpc>
            <a:spcBef>
              <a:spcPct val="0"/>
            </a:spcBef>
            <a:spcAft>
              <a:spcPct val="35000"/>
            </a:spcAft>
          </a:pPr>
          <a:endParaRPr lang="en-GB" sz="1400" b="1" kern="1200" dirty="0"/>
        </a:p>
      </dsp:txBody>
      <dsp:txXfrm rot="10800000">
        <a:off x="681934" y="3896889"/>
        <a:ext cx="8070858" cy="999654"/>
      </dsp:txXfrm>
    </dsp:sp>
    <dsp:sp modelId="{646BBD72-5E59-49A8-9F3E-0B79CA4CFC95}">
      <dsp:nvSpPr>
        <dsp:cNvPr id="0" name=""/>
        <dsp:cNvSpPr/>
      </dsp:nvSpPr>
      <dsp:spPr>
        <a:xfrm>
          <a:off x="216028" y="4060660"/>
          <a:ext cx="693570" cy="693570"/>
        </a:xfrm>
        <a:prstGeom prst="ellipse">
          <a:avLst/>
        </a:prstGeom>
        <a:solidFill>
          <a:srgbClr val="D018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5">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390DBA0-69E2-4CAB-B708-5B243151DDF3}" type="datetimeFigureOut">
              <a:rPr lang="en-US" smtClean="0"/>
              <a:pPr/>
              <a:t>26/02/2020</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AE55320-F560-4012-A4C8-09B3E5DF3704}" type="slidenum">
              <a:rPr lang="en-US" smtClean="0"/>
              <a:pPr/>
              <a:t>‹#›</a:t>
            </a:fld>
            <a:endParaRPr lang="en-US"/>
          </a:p>
        </p:txBody>
      </p:sp>
    </p:spTree>
    <p:extLst>
      <p:ext uri="{BB962C8B-B14F-4D97-AF65-F5344CB8AC3E}">
        <p14:creationId xmlns:p14="http://schemas.microsoft.com/office/powerpoint/2010/main" val="253741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147E62F-9492-4FD9-89CB-ADFD75FA47F8}" type="datetimeFigureOut">
              <a:rPr lang="fr-FR" smtClean="0"/>
              <a:pPr/>
              <a:t>26/02/2020</a:t>
            </a:fld>
            <a:endParaRPr lang="fr-F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70DBDC6-AE5D-40EB-B064-ED83E9FC496F}" type="slidenum">
              <a:rPr lang="fr-FR" smtClean="0"/>
              <a:pPr/>
              <a:t>‹#›</a:t>
            </a:fld>
            <a:endParaRPr lang="fr-FR"/>
          </a:p>
        </p:txBody>
      </p:sp>
    </p:spTree>
    <p:extLst>
      <p:ext uri="{BB962C8B-B14F-4D97-AF65-F5344CB8AC3E}">
        <p14:creationId xmlns:p14="http://schemas.microsoft.com/office/powerpoint/2010/main" val="128565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70DBDC6-AE5D-40EB-B064-ED83E9FC496F}" type="slidenum">
              <a:rPr lang="fr-FR" smtClean="0"/>
              <a:pPr/>
              <a:t>2</a:t>
            </a:fld>
            <a:endParaRPr lang="fr-FR"/>
          </a:p>
        </p:txBody>
      </p:sp>
    </p:spTree>
    <p:extLst>
      <p:ext uri="{BB962C8B-B14F-4D97-AF65-F5344CB8AC3E}">
        <p14:creationId xmlns:p14="http://schemas.microsoft.com/office/powerpoint/2010/main" val="3161003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8711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a:xfrm>
            <a:off x="4716016" y="6461692"/>
            <a:ext cx="2893662" cy="39290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219704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525233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9D9E3E-E020-4961-9209-700911A84B64}" type="datetimeFigureOut">
              <a:rPr lang="fr-FR" smtClean="0"/>
              <a:pPr/>
              <a:t>26/02/2020</a:t>
            </a:fld>
            <a:endParaRPr lang="fr-FR"/>
          </a:p>
        </p:txBody>
      </p:sp>
    </p:spTree>
    <p:extLst>
      <p:ext uri="{BB962C8B-B14F-4D97-AF65-F5344CB8AC3E}">
        <p14:creationId xmlns:p14="http://schemas.microsoft.com/office/powerpoint/2010/main" val="2754310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9D9E3E-E020-4961-9209-700911A84B64}" type="datetimeFigureOut">
              <a:rPr lang="fr-FR" smtClean="0"/>
              <a:pPr/>
              <a:t>26/02/2020</a:t>
            </a:fld>
            <a:endParaRPr lang="fr-FR"/>
          </a:p>
        </p:txBody>
      </p:sp>
    </p:spTree>
    <p:extLst>
      <p:ext uri="{BB962C8B-B14F-4D97-AF65-F5344CB8AC3E}">
        <p14:creationId xmlns:p14="http://schemas.microsoft.com/office/powerpoint/2010/main" val="1017039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4" name="Text Placeholder 2"/>
          <p:cNvSpPr>
            <a:spLocks noGrp="1"/>
          </p:cNvSpPr>
          <p:nvPr>
            <p:ph idx="1"/>
          </p:nvPr>
        </p:nvSpPr>
        <p:spPr>
          <a:xfrm>
            <a:off x="4716016" y="6461692"/>
            <a:ext cx="2893662" cy="392907"/>
          </a:xfrm>
          <a:prstGeom prst="rect">
            <a:avLst/>
          </a:prstGeom>
        </p:spPr>
        <p:txBody>
          <a:bodyPr vert="horz" lIns="91440" tIns="45720" rIns="91440" bIns="45720" rtlCol="0">
            <a:noAutofit/>
          </a:bodyPr>
          <a:lstStyle/>
          <a:p>
            <a:pPr lvl="0"/>
            <a:r>
              <a:rPr lang="en-US" dirty="0" smtClean="0"/>
              <a:t>Steering Committee Meeting 12 September 2016 WMO, Geneva, Switzerland</a:t>
            </a:r>
            <a:endParaRPr lang="fr-FR" dirty="0"/>
          </a:p>
        </p:txBody>
      </p:sp>
    </p:spTree>
    <p:extLst>
      <p:ext uri="{BB962C8B-B14F-4D97-AF65-F5344CB8AC3E}">
        <p14:creationId xmlns:p14="http://schemas.microsoft.com/office/powerpoint/2010/main" val="3886207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4" name="Text Placeholder 2"/>
          <p:cNvSpPr>
            <a:spLocks noGrp="1"/>
          </p:cNvSpPr>
          <p:nvPr>
            <p:ph idx="1"/>
          </p:nvPr>
        </p:nvSpPr>
        <p:spPr>
          <a:xfrm>
            <a:off x="4716016" y="6461692"/>
            <a:ext cx="2893662" cy="392907"/>
          </a:xfrm>
          <a:prstGeom prst="rect">
            <a:avLst/>
          </a:prstGeom>
        </p:spPr>
        <p:txBody>
          <a:bodyPr vert="horz" lIns="91440" tIns="45720" rIns="91440" bIns="45720" rtlCol="0">
            <a:noAutofit/>
          </a:bodyPr>
          <a:lstStyle/>
          <a:p>
            <a:pPr lvl="0"/>
            <a:r>
              <a:rPr lang="en-US" dirty="0" smtClean="0"/>
              <a:t>Steering Committee Meeting 12 September 2016 WMO, Geneva, Switzerland</a:t>
            </a:r>
            <a:endParaRPr lang="fr-FR" dirty="0"/>
          </a:p>
        </p:txBody>
      </p:sp>
    </p:spTree>
    <p:extLst>
      <p:ext uri="{BB962C8B-B14F-4D97-AF65-F5344CB8AC3E}">
        <p14:creationId xmlns:p14="http://schemas.microsoft.com/office/powerpoint/2010/main" val="4105493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464338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2242246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133748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223117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663421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3661939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3339104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15641409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6429328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9221151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18558233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4862964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E3169-8FBC-425C-9243-B475F404E536}" type="datetimeFigureOut">
              <a:rPr lang="en-US" smtClean="0"/>
              <a:pPr/>
              <a:t>26/02/2020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6A173-C745-41DB-A270-ED7145673B63}" type="slidenum">
              <a:rPr lang="en-US" smtClean="0"/>
              <a:pPr/>
              <a:t>‹#›</a:t>
            </a:fld>
            <a:endParaRPr lang="en-US"/>
          </a:p>
        </p:txBody>
      </p:sp>
    </p:spTree>
    <p:extLst>
      <p:ext uri="{BB962C8B-B14F-4D97-AF65-F5344CB8AC3E}">
        <p14:creationId xmlns:p14="http://schemas.microsoft.com/office/powerpoint/2010/main" val="195631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2443716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416713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2150552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243221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124780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28657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9D9E3E-E020-4961-9209-700911A84B64}" type="datetimeFigureOut">
              <a:rPr lang="fr-FR" smtClean="0"/>
              <a:pPr/>
              <a:t>26/02/2020</a:t>
            </a:fld>
            <a:endParaRPr lang="fr-F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006CEBC-4B21-47E3-A620-B9D407AA351A}" type="slidenum">
              <a:rPr lang="fr-FR" smtClean="0"/>
              <a:pPr/>
              <a:t>‹#›</a:t>
            </a:fld>
            <a:endParaRPr lang="fr-FR"/>
          </a:p>
        </p:txBody>
      </p:sp>
    </p:spTree>
    <p:extLst>
      <p:ext uri="{BB962C8B-B14F-4D97-AF65-F5344CB8AC3E}">
        <p14:creationId xmlns:p14="http://schemas.microsoft.com/office/powerpoint/2010/main" val="2255782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D9E3E-E020-4961-9209-700911A84B64}" type="datetimeFigureOut">
              <a:rPr lang="fr-FR" smtClean="0"/>
              <a:pPr/>
              <a:t>26/02/2020</a:t>
            </a:fld>
            <a:endParaRPr lang="fr-FR"/>
          </a:p>
        </p:txBody>
      </p:sp>
    </p:spTree>
    <p:extLst>
      <p:ext uri="{BB962C8B-B14F-4D97-AF65-F5344CB8AC3E}">
        <p14:creationId xmlns:p14="http://schemas.microsoft.com/office/powerpoint/2010/main" val="424764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05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E3169-8FBC-425C-9243-B475F404E536}" type="datetimeFigureOut">
              <a:rPr lang="en-US" smtClean="0"/>
              <a:pPr/>
              <a:t>26/02/2020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6A173-C745-41DB-A270-ED7145673B63}" type="slidenum">
              <a:rPr lang="en-US" smtClean="0"/>
              <a:pPr/>
              <a:t>‹#›</a:t>
            </a:fld>
            <a:endParaRPr lang="en-US"/>
          </a:p>
        </p:txBody>
      </p:sp>
    </p:spTree>
    <p:extLst>
      <p:ext uri="{BB962C8B-B14F-4D97-AF65-F5344CB8AC3E}">
        <p14:creationId xmlns:p14="http://schemas.microsoft.com/office/powerpoint/2010/main" val="1653159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https://www.gfdrr.org/" TargetMode="External"/><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6.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png"/><Relationship Id="rId10" Type="http://schemas.openxmlformats.org/officeDocument/2006/relationships/image" Target="../media/image11.emf"/><Relationship Id="rId4" Type="http://schemas.openxmlformats.org/officeDocument/2006/relationships/image" Target="../media/image5.png"/><Relationship Id="rId9" Type="http://schemas.openxmlformats.org/officeDocument/2006/relationships/image" Target="../media/image10.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1161"/>
            <a:ext cx="7772400" cy="1470025"/>
          </a:xfrm>
        </p:spPr>
        <p:txBody>
          <a:bodyPr/>
          <a:lstStyle/>
          <a:p>
            <a:r>
              <a:rPr lang="en-US" b="1" dirty="0" smtClean="0"/>
              <a:t>CREWS Project Development Procedures</a:t>
            </a:r>
            <a:endParaRPr lang="en-US" b="1" dirty="0"/>
          </a:p>
        </p:txBody>
      </p:sp>
      <p:sp>
        <p:nvSpPr>
          <p:cNvPr id="3" name="Subtitle 2"/>
          <p:cNvSpPr>
            <a:spLocks noGrp="1"/>
          </p:cNvSpPr>
          <p:nvPr>
            <p:ph type="subTitle" idx="1"/>
          </p:nvPr>
        </p:nvSpPr>
        <p:spPr>
          <a:xfrm>
            <a:off x="611560" y="3886200"/>
            <a:ext cx="7848872" cy="1752600"/>
          </a:xfrm>
        </p:spPr>
        <p:txBody>
          <a:bodyPr/>
          <a:lstStyle/>
          <a:p>
            <a:r>
              <a:rPr lang="en-US" sz="2800" dirty="0" smtClean="0">
                <a:solidFill>
                  <a:srgbClr val="D0180A"/>
                </a:solidFill>
              </a:rPr>
              <a:t>CREWS Steering Committee, 12 September 2016, WMO, Geneva, Switzerland</a:t>
            </a:r>
            <a:endParaRPr lang="en-US" sz="2800" dirty="0">
              <a:solidFill>
                <a:srgbClr val="D0180A"/>
              </a:solidFill>
            </a:endParaRPr>
          </a:p>
        </p:txBody>
      </p:sp>
      <p:sp>
        <p:nvSpPr>
          <p:cNvPr id="4" name="Rectangle 3"/>
          <p:cNvSpPr/>
          <p:nvPr/>
        </p:nvSpPr>
        <p:spPr>
          <a:xfrm>
            <a:off x="4453217" y="3244334"/>
            <a:ext cx="237566" cy="369332"/>
          </a:xfrm>
          <a:prstGeom prst="rect">
            <a:avLst/>
          </a:prstGeom>
        </p:spPr>
        <p:txBody>
          <a:bodyPr wrap="none">
            <a:spAutoFit/>
          </a:bodyPr>
          <a:lstStyle/>
          <a:p>
            <a:r>
              <a:rPr lang="en-US" dirty="0"/>
              <a:t>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59" y="1"/>
            <a:ext cx="3530529" cy="1628385"/>
          </a:xfrm>
          <a:prstGeom prst="rect">
            <a:avLst/>
          </a:prstGeom>
        </p:spPr>
      </p:pic>
      <p:sp>
        <p:nvSpPr>
          <p:cNvPr id="7" name="ZoneTexte 6"/>
          <p:cNvSpPr txBox="1"/>
          <p:nvPr/>
        </p:nvSpPr>
        <p:spPr>
          <a:xfrm>
            <a:off x="5940152" y="6165304"/>
            <a:ext cx="2941126" cy="461665"/>
          </a:xfrm>
          <a:prstGeom prst="rect">
            <a:avLst/>
          </a:prstGeom>
          <a:noFill/>
        </p:spPr>
        <p:txBody>
          <a:bodyPr wrap="none" rtlCol="0">
            <a:spAutoFit/>
          </a:bodyPr>
          <a:lstStyle/>
          <a:p>
            <a:r>
              <a:rPr lang="en-GB" sz="2400" b="1" dirty="0" smtClean="0"/>
              <a:t>CREWS/SC.1/Infdoc.2</a:t>
            </a:r>
            <a:endParaRPr lang="en-GB" sz="2400" b="1" dirty="0"/>
          </a:p>
        </p:txBody>
      </p:sp>
    </p:spTree>
    <p:extLst>
      <p:ext uri="{BB962C8B-B14F-4D97-AF65-F5344CB8AC3E}">
        <p14:creationId xmlns:p14="http://schemas.microsoft.com/office/powerpoint/2010/main" val="2847604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CREWS </a:t>
            </a:r>
            <a:r>
              <a:rPr lang="fr-FR" dirty="0" err="1" smtClean="0"/>
              <a:t>Programming</a:t>
            </a:r>
            <a:r>
              <a:rPr lang="fr-FR" dirty="0" smtClean="0"/>
              <a:t> </a:t>
            </a:r>
            <a:r>
              <a:rPr lang="fr-FR" dirty="0" err="1" smtClean="0"/>
              <a:t>Principles</a:t>
            </a:r>
            <a:endParaRPr lang="fr-FR"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828591313"/>
              </p:ext>
            </p:extLst>
          </p:nvPr>
        </p:nvGraphicFramePr>
        <p:xfrm>
          <a:off x="-540568" y="1916832"/>
          <a:ext cx="6408712" cy="36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076056" y="1916831"/>
            <a:ext cx="3888432" cy="523220"/>
          </a:xfrm>
          <a:prstGeom prst="rect">
            <a:avLst/>
          </a:prstGeom>
          <a:noFill/>
        </p:spPr>
        <p:txBody>
          <a:bodyPr wrap="square" rtlCol="0">
            <a:spAutoFit/>
          </a:bodyPr>
          <a:lstStyle/>
          <a:p>
            <a:r>
              <a:rPr lang="en-US" sz="1400" b="1" dirty="0" smtClean="0"/>
              <a:t>National institutions engaged from early stages of programming and leading on implementation </a:t>
            </a:r>
            <a:endParaRPr lang="en-US" sz="1400" b="1" dirty="0"/>
          </a:p>
        </p:txBody>
      </p:sp>
      <p:sp>
        <p:nvSpPr>
          <p:cNvPr id="8" name="TextBox 7"/>
          <p:cNvSpPr txBox="1"/>
          <p:nvPr/>
        </p:nvSpPr>
        <p:spPr>
          <a:xfrm>
            <a:off x="5076056" y="2924944"/>
            <a:ext cx="3888432" cy="523220"/>
          </a:xfrm>
          <a:prstGeom prst="rect">
            <a:avLst/>
          </a:prstGeom>
          <a:noFill/>
        </p:spPr>
        <p:txBody>
          <a:bodyPr wrap="square" rtlCol="0">
            <a:spAutoFit/>
          </a:bodyPr>
          <a:lstStyle/>
          <a:p>
            <a:r>
              <a:rPr lang="en-US" sz="1400" b="1" dirty="0" smtClean="0"/>
              <a:t>Addressing countries and </a:t>
            </a:r>
            <a:r>
              <a:rPr lang="en-US" sz="1400" b="1" dirty="0" err="1" smtClean="0"/>
              <a:t>programmes</a:t>
            </a:r>
            <a:r>
              <a:rPr lang="en-US" sz="1400" b="1" dirty="0" smtClean="0"/>
              <a:t> without capacity and system to issue timely warnings</a:t>
            </a:r>
            <a:endParaRPr lang="en-US" sz="1400" b="1" dirty="0"/>
          </a:p>
        </p:txBody>
      </p:sp>
      <p:sp>
        <p:nvSpPr>
          <p:cNvPr id="9" name="TextBox 8"/>
          <p:cNvSpPr txBox="1"/>
          <p:nvPr/>
        </p:nvSpPr>
        <p:spPr>
          <a:xfrm>
            <a:off x="5079868" y="3830580"/>
            <a:ext cx="3888432" cy="738664"/>
          </a:xfrm>
          <a:prstGeom prst="rect">
            <a:avLst/>
          </a:prstGeom>
          <a:noFill/>
        </p:spPr>
        <p:txBody>
          <a:bodyPr wrap="square" rtlCol="0">
            <a:spAutoFit/>
          </a:bodyPr>
          <a:lstStyle/>
          <a:p>
            <a:r>
              <a:rPr lang="en-US" sz="1400" b="1" dirty="0" smtClean="0"/>
              <a:t>Potential to increase investment levels and provide wider economic, environmental, social including gender, co-benefits</a:t>
            </a:r>
            <a:endParaRPr lang="en-US" sz="1400" b="1" dirty="0"/>
          </a:p>
        </p:txBody>
      </p:sp>
      <p:sp>
        <p:nvSpPr>
          <p:cNvPr id="10" name="TextBox 9"/>
          <p:cNvSpPr txBox="1"/>
          <p:nvPr/>
        </p:nvSpPr>
        <p:spPr>
          <a:xfrm>
            <a:off x="5079868" y="4725144"/>
            <a:ext cx="3956628" cy="954107"/>
          </a:xfrm>
          <a:prstGeom prst="rect">
            <a:avLst/>
          </a:prstGeom>
          <a:noFill/>
        </p:spPr>
        <p:txBody>
          <a:bodyPr wrap="square" rtlCol="0">
            <a:spAutoFit/>
          </a:bodyPr>
          <a:lstStyle/>
          <a:p>
            <a:r>
              <a:rPr lang="en-US" sz="1400" b="1" dirty="0" smtClean="0"/>
              <a:t>CREWS work plan guides projects by Implementing Partners, based consultations with countries and partners and joint identification of needs and priorities</a:t>
            </a:r>
            <a:endParaRPr lang="en-US" sz="1400" b="1" dirty="0"/>
          </a:p>
        </p:txBody>
      </p:sp>
      <p:sp>
        <p:nvSpPr>
          <p:cNvPr id="11" name="Text Placeholder 2"/>
          <p:cNvSpPr txBox="1">
            <a:spLocks/>
          </p:cNvSpPr>
          <p:nvPr/>
        </p:nvSpPr>
        <p:spPr>
          <a:xfrm>
            <a:off x="5079868" y="6389576"/>
            <a:ext cx="2948516" cy="48963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05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sz="1100" dirty="0" smtClean="0"/>
              <a:t>Steering Committee Meeting 12 September 2016 WMO, Geneva, Switzerland</a:t>
            </a:r>
            <a:endParaRPr lang="fr-FR" sz="1100" dirty="0"/>
          </a:p>
        </p:txBody>
      </p:sp>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28384" y="6334989"/>
            <a:ext cx="1133949" cy="523011"/>
          </a:xfrm>
          <a:prstGeom prst="rect">
            <a:avLst/>
          </a:prstGeom>
        </p:spPr>
      </p:pic>
    </p:spTree>
    <p:extLst>
      <p:ext uri="{BB962C8B-B14F-4D97-AF65-F5344CB8AC3E}">
        <p14:creationId xmlns:p14="http://schemas.microsoft.com/office/powerpoint/2010/main" val="374990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Operational Roles and Responsibilities</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609568818"/>
              </p:ext>
            </p:extLst>
          </p:nvPr>
        </p:nvGraphicFramePr>
        <p:xfrm>
          <a:off x="179512" y="1412776"/>
          <a:ext cx="850728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4194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Development Process</a:t>
            </a:r>
            <a:endParaRPr lang="en-US" dirty="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3386183767"/>
              </p:ext>
            </p:extLst>
          </p:nvPr>
        </p:nvGraphicFramePr>
        <p:xfrm>
          <a:off x="1187624" y="1412776"/>
          <a:ext cx="7365504" cy="52460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Down Arrow 7"/>
          <p:cNvSpPr/>
          <p:nvPr/>
        </p:nvSpPr>
        <p:spPr>
          <a:xfrm>
            <a:off x="46188" y="1412776"/>
            <a:ext cx="1008112" cy="3888432"/>
          </a:xfrm>
          <a:prstGeom prst="downArrow">
            <a:avLst/>
          </a:prstGeom>
          <a:solidFill>
            <a:srgbClr val="D0180A"/>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b="1" dirty="0" smtClean="0"/>
              <a:t>Integrated  Programming</a:t>
            </a:r>
            <a:endParaRPr lang="en-US" sz="2000" b="1" dirty="0"/>
          </a:p>
        </p:txBody>
      </p:sp>
      <p:sp>
        <p:nvSpPr>
          <p:cNvPr id="9" name="Text Placeholder 2"/>
          <p:cNvSpPr txBox="1">
            <a:spLocks/>
          </p:cNvSpPr>
          <p:nvPr/>
        </p:nvSpPr>
        <p:spPr>
          <a:xfrm>
            <a:off x="5079868" y="6389576"/>
            <a:ext cx="2948516" cy="48963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05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sz="1100" dirty="0" smtClean="0"/>
              <a:t>Steering Committee Meeting 12 September 2016 WMO, Geneva, Switzerland</a:t>
            </a:r>
            <a:endParaRPr lang="fr-FR" sz="1100" dirty="0"/>
          </a:p>
        </p:txBody>
      </p:sp>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28384" y="6334989"/>
            <a:ext cx="1133949" cy="523011"/>
          </a:xfrm>
          <a:prstGeom prst="rect">
            <a:avLst/>
          </a:prstGeom>
        </p:spPr>
      </p:pic>
    </p:spTree>
    <p:extLst>
      <p:ext uri="{BB962C8B-B14F-4D97-AF65-F5344CB8AC3E}">
        <p14:creationId xmlns:p14="http://schemas.microsoft.com/office/powerpoint/2010/main" val="116071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Integrated </a:t>
            </a:r>
            <a:r>
              <a:rPr lang="fr-FR" dirty="0" err="1" smtClean="0"/>
              <a:t>Programming</a:t>
            </a:r>
            <a:endParaRPr lang="fr-FR" dirty="0"/>
          </a:p>
        </p:txBody>
      </p:sp>
      <p:sp>
        <p:nvSpPr>
          <p:cNvPr id="6" name="Rounded Rectangle 5"/>
          <p:cNvSpPr/>
          <p:nvPr/>
        </p:nvSpPr>
        <p:spPr>
          <a:xfrm>
            <a:off x="251520" y="2067838"/>
            <a:ext cx="2160240" cy="3672408"/>
          </a:xfrm>
          <a:prstGeom prst="roundRect">
            <a:avLst/>
          </a:prstGeom>
          <a:solidFill>
            <a:schemeClr val="tx1">
              <a:lumMod val="50000"/>
              <a:lumOff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dirty="0" smtClean="0"/>
              <a:t>Joint and continuous mapping of priority countries and needs.</a:t>
            </a:r>
          </a:p>
          <a:p>
            <a:pPr marL="342900" indent="-342900">
              <a:buAutoNum type="arabicPeriod"/>
            </a:pPr>
            <a:endParaRPr lang="en-US" dirty="0" smtClean="0"/>
          </a:p>
          <a:p>
            <a:pPr marL="342900" indent="-342900">
              <a:buAutoNum type="arabicPeriod"/>
            </a:pPr>
            <a:r>
              <a:rPr lang="en-US" dirty="0" smtClean="0"/>
              <a:t>Guided by CREWS Programming Framework</a:t>
            </a:r>
          </a:p>
          <a:p>
            <a:pPr marL="342900" indent="-342900">
              <a:buAutoNum type="arabicPeriod"/>
            </a:pPr>
            <a:endParaRPr lang="en-US" dirty="0"/>
          </a:p>
        </p:txBody>
      </p:sp>
      <p:sp>
        <p:nvSpPr>
          <p:cNvPr id="7" name="Striped Right Arrow 6"/>
          <p:cNvSpPr/>
          <p:nvPr/>
        </p:nvSpPr>
        <p:spPr>
          <a:xfrm>
            <a:off x="2457882" y="2074745"/>
            <a:ext cx="1970102" cy="1065775"/>
          </a:xfrm>
          <a:prstGeom prst="stripedRightArrow">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err="1" smtClean="0"/>
              <a:t>Identified</a:t>
            </a:r>
            <a:r>
              <a:rPr lang="fr-FR" sz="1400" dirty="0" smtClean="0"/>
              <a:t> Project countries</a:t>
            </a:r>
            <a:endParaRPr lang="fr-FR" sz="1400" dirty="0"/>
          </a:p>
        </p:txBody>
      </p:sp>
      <p:sp>
        <p:nvSpPr>
          <p:cNvPr id="9" name="Striped Right Arrow 8"/>
          <p:cNvSpPr/>
          <p:nvPr/>
        </p:nvSpPr>
        <p:spPr>
          <a:xfrm>
            <a:off x="2457882" y="4868712"/>
            <a:ext cx="3554278" cy="801926"/>
          </a:xfrm>
          <a:prstGeom prst="stripedRightArrow">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Global </a:t>
            </a:r>
            <a:r>
              <a:rPr lang="fr-FR" sz="1400" dirty="0" err="1" smtClean="0"/>
              <a:t>coherence</a:t>
            </a:r>
            <a:r>
              <a:rPr lang="fr-FR" sz="1400" dirty="0" smtClean="0"/>
              <a:t> and </a:t>
            </a:r>
            <a:r>
              <a:rPr lang="fr-FR" sz="1400" dirty="0" err="1" smtClean="0"/>
              <a:t>advocacy</a:t>
            </a:r>
            <a:r>
              <a:rPr lang="fr-FR" sz="1400" dirty="0" smtClean="0"/>
              <a:t> support</a:t>
            </a:r>
            <a:endParaRPr lang="fr-FR" sz="1400" dirty="0"/>
          </a:p>
        </p:txBody>
      </p:sp>
      <p:sp>
        <p:nvSpPr>
          <p:cNvPr id="10" name="Rounded Rectangle 9"/>
          <p:cNvSpPr/>
          <p:nvPr/>
        </p:nvSpPr>
        <p:spPr>
          <a:xfrm>
            <a:off x="4499992" y="2067838"/>
            <a:ext cx="1656184" cy="2480823"/>
          </a:xfrm>
          <a:prstGeom prst="round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Joint </a:t>
            </a:r>
            <a:r>
              <a:rPr lang="fr-FR" dirty="0" err="1" smtClean="0"/>
              <a:t>programming</a:t>
            </a:r>
            <a:r>
              <a:rPr lang="fr-FR" dirty="0" smtClean="0"/>
              <a:t> and  consultations in </a:t>
            </a:r>
            <a:r>
              <a:rPr lang="fr-FR" dirty="0" err="1" smtClean="0"/>
              <a:t>project</a:t>
            </a:r>
            <a:r>
              <a:rPr lang="fr-FR" dirty="0" smtClean="0"/>
              <a:t> countries</a:t>
            </a:r>
            <a:endParaRPr lang="fr-FR" dirty="0"/>
          </a:p>
        </p:txBody>
      </p:sp>
      <p:sp>
        <p:nvSpPr>
          <p:cNvPr id="11" name="Striped Right Arrow 10"/>
          <p:cNvSpPr/>
          <p:nvPr/>
        </p:nvSpPr>
        <p:spPr>
          <a:xfrm>
            <a:off x="2457882" y="3356544"/>
            <a:ext cx="1970102" cy="1008112"/>
          </a:xfrm>
          <a:prstGeom prst="stripedRightArrow">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err="1" smtClean="0"/>
              <a:t>Regional</a:t>
            </a:r>
            <a:r>
              <a:rPr lang="fr-FR" sz="1400" dirty="0" smtClean="0"/>
              <a:t> support</a:t>
            </a:r>
            <a:endParaRPr lang="fr-FR" sz="1400" dirty="0"/>
          </a:p>
        </p:txBody>
      </p:sp>
      <p:sp>
        <p:nvSpPr>
          <p:cNvPr id="12" name="Right Arrow 11"/>
          <p:cNvSpPr/>
          <p:nvPr/>
        </p:nvSpPr>
        <p:spPr>
          <a:xfrm>
            <a:off x="6242283" y="2840399"/>
            <a:ext cx="2808312" cy="783461"/>
          </a:xfrm>
          <a:prstGeom prst="righ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Country project</a:t>
            </a:r>
            <a:endParaRPr lang="en-US" dirty="0"/>
          </a:p>
        </p:txBody>
      </p:sp>
      <p:sp>
        <p:nvSpPr>
          <p:cNvPr id="13" name="Right Arrow 12"/>
          <p:cNvSpPr/>
          <p:nvPr/>
        </p:nvSpPr>
        <p:spPr>
          <a:xfrm>
            <a:off x="6242283" y="3765199"/>
            <a:ext cx="2808312" cy="783461"/>
          </a:xfrm>
          <a:prstGeom prst="righ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Regional support project</a:t>
            </a:r>
            <a:endParaRPr lang="en-US" dirty="0"/>
          </a:p>
        </p:txBody>
      </p:sp>
      <p:sp>
        <p:nvSpPr>
          <p:cNvPr id="15" name="Right Arrow 14"/>
          <p:cNvSpPr/>
          <p:nvPr/>
        </p:nvSpPr>
        <p:spPr>
          <a:xfrm>
            <a:off x="6228185" y="1939684"/>
            <a:ext cx="2808312" cy="783461"/>
          </a:xfrm>
          <a:prstGeom prst="righ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Country project</a:t>
            </a:r>
            <a:endParaRPr lang="en-US" dirty="0"/>
          </a:p>
        </p:txBody>
      </p:sp>
      <p:sp>
        <p:nvSpPr>
          <p:cNvPr id="16" name="Right Arrow 15"/>
          <p:cNvSpPr/>
          <p:nvPr/>
        </p:nvSpPr>
        <p:spPr>
          <a:xfrm>
            <a:off x="6235355" y="4909635"/>
            <a:ext cx="2808312" cy="720080"/>
          </a:xfrm>
          <a:prstGeom prst="righ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Global project</a:t>
            </a:r>
            <a:endParaRPr lang="en-US" dirty="0"/>
          </a:p>
        </p:txBody>
      </p:sp>
      <p:sp>
        <p:nvSpPr>
          <p:cNvPr id="17" name="TextBox 16"/>
          <p:cNvSpPr txBox="1"/>
          <p:nvPr/>
        </p:nvSpPr>
        <p:spPr>
          <a:xfrm>
            <a:off x="6235832" y="1319018"/>
            <a:ext cx="2248693" cy="646331"/>
          </a:xfrm>
          <a:prstGeom prst="rect">
            <a:avLst/>
          </a:prstGeom>
          <a:noFill/>
        </p:spPr>
        <p:txBody>
          <a:bodyPr wrap="none" rtlCol="0">
            <a:spAutoFit/>
          </a:bodyPr>
          <a:lstStyle/>
          <a:p>
            <a:r>
              <a:rPr lang="en-US" dirty="0" smtClean="0"/>
              <a:t>Projects led by an </a:t>
            </a:r>
          </a:p>
          <a:p>
            <a:r>
              <a:rPr lang="en-US" dirty="0" smtClean="0"/>
              <a:t>Implementing Partner</a:t>
            </a:r>
            <a:endParaRPr lang="en-US" dirty="0"/>
          </a:p>
        </p:txBody>
      </p:sp>
      <p:cxnSp>
        <p:nvCxnSpPr>
          <p:cNvPr id="19" name="Straight Arrow Connector 18"/>
          <p:cNvCxnSpPr/>
          <p:nvPr/>
        </p:nvCxnSpPr>
        <p:spPr>
          <a:xfrm>
            <a:off x="251520" y="1642183"/>
            <a:ext cx="1080120" cy="0"/>
          </a:xfrm>
          <a:prstGeom prst="straightConnector1">
            <a:avLst/>
          </a:prstGeom>
          <a:ln w="38100">
            <a:solidFill>
              <a:srgbClr val="D0180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63187" y="1457517"/>
            <a:ext cx="2487412" cy="369332"/>
          </a:xfrm>
          <a:prstGeom prst="rect">
            <a:avLst/>
          </a:prstGeom>
          <a:noFill/>
        </p:spPr>
        <p:txBody>
          <a:bodyPr wrap="none" rtlCol="0">
            <a:spAutoFit/>
          </a:bodyPr>
          <a:lstStyle/>
          <a:p>
            <a:r>
              <a:rPr lang="en-US" dirty="0" smtClean="0"/>
              <a:t>Joint Programming Steps</a:t>
            </a:r>
            <a:endParaRPr lang="en-US" dirty="0"/>
          </a:p>
        </p:txBody>
      </p:sp>
      <p:cxnSp>
        <p:nvCxnSpPr>
          <p:cNvPr id="21" name="Straight Arrow Connector 20"/>
          <p:cNvCxnSpPr/>
          <p:nvPr/>
        </p:nvCxnSpPr>
        <p:spPr>
          <a:xfrm>
            <a:off x="4067944" y="1642183"/>
            <a:ext cx="1872208" cy="0"/>
          </a:xfrm>
          <a:prstGeom prst="straightConnector1">
            <a:avLst/>
          </a:prstGeom>
          <a:ln w="38100">
            <a:solidFill>
              <a:srgbClr val="D0180A"/>
            </a:solidFill>
            <a:tailEnd type="arrow"/>
          </a:ln>
        </p:spPr>
        <p:style>
          <a:lnRef idx="1">
            <a:schemeClr val="accent1"/>
          </a:lnRef>
          <a:fillRef idx="0">
            <a:schemeClr val="accent1"/>
          </a:fillRef>
          <a:effectRef idx="0">
            <a:schemeClr val="accent1"/>
          </a:effectRef>
          <a:fontRef idx="minor">
            <a:schemeClr val="tx1"/>
          </a:fontRef>
        </p:style>
      </p:cxnSp>
      <p:sp>
        <p:nvSpPr>
          <p:cNvPr id="25" name="Text Placeholder 2"/>
          <p:cNvSpPr txBox="1">
            <a:spLocks/>
          </p:cNvSpPr>
          <p:nvPr/>
        </p:nvSpPr>
        <p:spPr>
          <a:xfrm>
            <a:off x="5079868" y="6389576"/>
            <a:ext cx="2948516" cy="48963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05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sz="1100" dirty="0" smtClean="0"/>
              <a:t>Steering Committee Meeting 12 September 2016 WMO, Geneva, Switzerland</a:t>
            </a:r>
            <a:endParaRPr lang="fr-FR" sz="1100" dirty="0"/>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6334989"/>
            <a:ext cx="1133949" cy="523011"/>
          </a:xfrm>
          <a:prstGeom prst="rect">
            <a:avLst/>
          </a:prstGeom>
        </p:spPr>
      </p:pic>
    </p:spTree>
    <p:extLst>
      <p:ext uri="{BB962C8B-B14F-4D97-AF65-F5344CB8AC3E}">
        <p14:creationId xmlns:p14="http://schemas.microsoft.com/office/powerpoint/2010/main" val="3797389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Implementation</a:t>
            </a:r>
            <a:endParaRPr lang="en-US" dirty="0"/>
          </a:p>
        </p:txBody>
      </p:sp>
      <p:graphicFrame>
        <p:nvGraphicFramePr>
          <p:cNvPr id="15" name="Diagram 14"/>
          <p:cNvGraphicFramePr/>
          <p:nvPr>
            <p:extLst>
              <p:ext uri="{D42A27DB-BD31-4B8C-83A1-F6EECF244321}">
                <p14:modId xmlns:p14="http://schemas.microsoft.com/office/powerpoint/2010/main" val="763634957"/>
              </p:ext>
            </p:extLst>
          </p:nvPr>
        </p:nvGraphicFramePr>
        <p:xfrm>
          <a:off x="179512" y="1268760"/>
          <a:ext cx="885698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 Placeholder 2"/>
          <p:cNvSpPr txBox="1">
            <a:spLocks/>
          </p:cNvSpPr>
          <p:nvPr/>
        </p:nvSpPr>
        <p:spPr>
          <a:xfrm>
            <a:off x="5079868" y="6389576"/>
            <a:ext cx="2948516" cy="48963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05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sz="1100" dirty="0" smtClean="0"/>
              <a:t>Steering Committee Meeting 12 September 2016 WMO, Geneva, Switzerland</a:t>
            </a:r>
            <a:endParaRPr lang="fr-FR" sz="1100" dirty="0"/>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28384" y="6334989"/>
            <a:ext cx="1133949" cy="523011"/>
          </a:xfrm>
          <a:prstGeom prst="rect">
            <a:avLst/>
          </a:prstGeom>
        </p:spPr>
      </p:pic>
    </p:spTree>
    <p:extLst>
      <p:ext uri="{BB962C8B-B14F-4D97-AF65-F5344CB8AC3E}">
        <p14:creationId xmlns:p14="http://schemas.microsoft.com/office/powerpoint/2010/main" val="168685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Engagement</a:t>
            </a:r>
            <a:endParaRPr lang="en-US" dirty="0"/>
          </a:p>
        </p:txBody>
      </p:sp>
      <p:sp>
        <p:nvSpPr>
          <p:cNvPr id="7" name="Text Placeholder 2"/>
          <p:cNvSpPr txBox="1">
            <a:spLocks/>
          </p:cNvSpPr>
          <p:nvPr/>
        </p:nvSpPr>
        <p:spPr>
          <a:xfrm>
            <a:off x="5079868" y="6389576"/>
            <a:ext cx="2948516" cy="48963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05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sz="1100" dirty="0" smtClean="0"/>
              <a:t>Steering Committee Meeting 12 September 2016 WMO, Geneva, Switzerland</a:t>
            </a:r>
            <a:endParaRPr lang="fr-FR" sz="1100" dirty="0"/>
          </a:p>
        </p:txBody>
      </p:sp>
      <p:sp>
        <p:nvSpPr>
          <p:cNvPr id="9" name="Rectangle 8"/>
          <p:cNvSpPr/>
          <p:nvPr/>
        </p:nvSpPr>
        <p:spPr>
          <a:xfrm>
            <a:off x="465549" y="188640"/>
            <a:ext cx="7589390" cy="923330"/>
          </a:xfrm>
          <a:prstGeom prst="rect">
            <a:avLst/>
          </a:prstGeom>
        </p:spPr>
        <p:txBody>
          <a:bodyPr wrap="square">
            <a:spAutoFit/>
          </a:bodyPr>
          <a:lstStyle/>
          <a:p>
            <a:endParaRPr lang="en-GB" dirty="0"/>
          </a:p>
          <a:p>
            <a:endParaRPr lang="en-GB" dirty="0" smtClean="0"/>
          </a:p>
          <a:p>
            <a:endParaRPr lang="en-GB" dirty="0"/>
          </a:p>
        </p:txBody>
      </p:sp>
      <p:graphicFrame>
        <p:nvGraphicFramePr>
          <p:cNvPr id="11" name="Diagram 10"/>
          <p:cNvGraphicFramePr/>
          <p:nvPr>
            <p:extLst>
              <p:ext uri="{D42A27DB-BD31-4B8C-83A1-F6EECF244321}">
                <p14:modId xmlns:p14="http://schemas.microsoft.com/office/powerpoint/2010/main" val="771138665"/>
              </p:ext>
            </p:extLst>
          </p:nvPr>
        </p:nvGraphicFramePr>
        <p:xfrm>
          <a:off x="179512" y="1458484"/>
          <a:ext cx="885698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28384" y="6334989"/>
            <a:ext cx="1133949" cy="523011"/>
          </a:xfrm>
          <a:prstGeom prst="rect">
            <a:avLst/>
          </a:prstGeom>
        </p:spPr>
      </p:pic>
    </p:spTree>
    <p:extLst>
      <p:ext uri="{BB962C8B-B14F-4D97-AF65-F5344CB8AC3E}">
        <p14:creationId xmlns:p14="http://schemas.microsoft.com/office/powerpoint/2010/main" val="788829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143000"/>
          </a:xfrm>
        </p:spPr>
        <p:txBody>
          <a:bodyPr>
            <a:normAutofit/>
          </a:bodyPr>
          <a:lstStyle/>
          <a:p>
            <a:r>
              <a:rPr lang="en-US" sz="6000" b="1" dirty="0" smtClean="0"/>
              <a:t>Thank You</a:t>
            </a:r>
            <a:endParaRPr lang="en-US" sz="6000" b="1" dirty="0"/>
          </a:p>
        </p:txBody>
      </p:sp>
      <p:pic>
        <p:nvPicPr>
          <p:cNvPr id="5" name="Picture 2"/>
          <p:cNvPicPr>
            <a:picLocks noChangeAspect="1" noChangeArrowheads="1"/>
          </p:cNvPicPr>
          <p:nvPr/>
        </p:nvPicPr>
        <p:blipFill>
          <a:blip r:embed="rId2" cstate="print"/>
          <a:srcRect/>
          <a:stretch>
            <a:fillRect/>
          </a:stretch>
        </p:blipFill>
        <p:spPr bwMode="auto">
          <a:xfrm>
            <a:off x="1447303" y="5091178"/>
            <a:ext cx="630070" cy="407692"/>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5015980" y="5062805"/>
            <a:ext cx="702422" cy="444755"/>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a:stretch>
            <a:fillRect/>
          </a:stretch>
        </p:blipFill>
        <p:spPr bwMode="auto">
          <a:xfrm>
            <a:off x="495200" y="5075757"/>
            <a:ext cx="593006" cy="391040"/>
          </a:xfrm>
          <a:prstGeom prst="rect">
            <a:avLst/>
          </a:prstGeom>
          <a:noFill/>
          <a:ln w="9525">
            <a:noFill/>
            <a:miter lim="800000"/>
            <a:headEnd/>
            <a:tailEnd/>
          </a:ln>
        </p:spPr>
      </p:pic>
      <p:pic>
        <p:nvPicPr>
          <p:cNvPr id="8" name="Picture 6"/>
          <p:cNvPicPr>
            <a:picLocks noChangeAspect="1" noChangeArrowheads="1"/>
          </p:cNvPicPr>
          <p:nvPr/>
        </p:nvPicPr>
        <p:blipFill>
          <a:blip r:embed="rId5" cstate="print"/>
          <a:srcRect/>
          <a:stretch>
            <a:fillRect/>
          </a:stretch>
        </p:blipFill>
        <p:spPr bwMode="auto">
          <a:xfrm>
            <a:off x="5876458" y="4914554"/>
            <a:ext cx="741258" cy="741258"/>
          </a:xfrm>
          <a:prstGeom prst="rect">
            <a:avLst/>
          </a:prstGeom>
          <a:noFill/>
          <a:ln w="9525">
            <a:noFill/>
            <a:miter lim="800000"/>
            <a:headEnd/>
            <a:tailEnd/>
          </a:ln>
        </p:spPr>
      </p:pic>
      <p:pic>
        <p:nvPicPr>
          <p:cNvPr id="9" name="Picture 5"/>
          <p:cNvPicPr>
            <a:picLocks noChangeAspect="1" noChangeArrowheads="1"/>
          </p:cNvPicPr>
          <p:nvPr/>
        </p:nvPicPr>
        <p:blipFill>
          <a:blip r:embed="rId6" cstate="print"/>
          <a:srcRect/>
          <a:stretch>
            <a:fillRect/>
          </a:stretch>
        </p:blipFill>
        <p:spPr bwMode="auto">
          <a:xfrm>
            <a:off x="2362691" y="5092186"/>
            <a:ext cx="630070" cy="390350"/>
          </a:xfrm>
          <a:prstGeom prst="rect">
            <a:avLst/>
          </a:prstGeom>
          <a:noFill/>
          <a:ln w="9525">
            <a:noFill/>
            <a:miter lim="800000"/>
            <a:headEnd/>
            <a:tailEnd/>
          </a:ln>
        </p:spPr>
      </p:pic>
      <p:pic>
        <p:nvPicPr>
          <p:cNvPr id="10" name="Picture 7"/>
          <p:cNvPicPr>
            <a:picLocks noChangeAspect="1" noChangeArrowheads="1"/>
          </p:cNvPicPr>
          <p:nvPr/>
        </p:nvPicPr>
        <p:blipFill>
          <a:blip r:embed="rId7" cstate="print"/>
          <a:srcRect/>
          <a:stretch>
            <a:fillRect/>
          </a:stretch>
        </p:blipFill>
        <p:spPr bwMode="auto">
          <a:xfrm>
            <a:off x="4137626" y="5075757"/>
            <a:ext cx="593007" cy="418853"/>
          </a:xfrm>
          <a:prstGeom prst="rect">
            <a:avLst/>
          </a:prstGeom>
          <a:noFill/>
          <a:ln w="9525">
            <a:noFill/>
            <a:miter lim="800000"/>
            <a:headEnd/>
            <a:tailEnd/>
          </a:ln>
        </p:spPr>
      </p:pic>
      <p:pic>
        <p:nvPicPr>
          <p:cNvPr id="11" name="Picture 8"/>
          <p:cNvPicPr>
            <a:picLocks noChangeAspect="1" noChangeArrowheads="1"/>
          </p:cNvPicPr>
          <p:nvPr/>
        </p:nvPicPr>
        <p:blipFill>
          <a:blip r:embed="rId8" cstate="print"/>
          <a:srcRect/>
          <a:stretch>
            <a:fillRect/>
          </a:stretch>
        </p:blipFill>
        <p:spPr bwMode="auto">
          <a:xfrm>
            <a:off x="3210877" y="5059423"/>
            <a:ext cx="630070" cy="423113"/>
          </a:xfrm>
          <a:prstGeom prst="rect">
            <a:avLst/>
          </a:prstGeom>
          <a:noFill/>
          <a:ln w="9525">
            <a:noFill/>
            <a:miter lim="800000"/>
            <a:headEnd/>
            <a:tailEnd/>
          </a:ln>
        </p:spPr>
      </p:pic>
      <p:pic>
        <p:nvPicPr>
          <p:cNvPr id="22" name="Picture 10" descr="WBG_Horizontal-RGB-high"/>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91229" y="5916647"/>
            <a:ext cx="2414798" cy="47734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63799" y="5748545"/>
            <a:ext cx="584590" cy="78095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2" descr="20120601_Final_English"/>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940152" y="5949280"/>
            <a:ext cx="1355347" cy="44475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3359" y="1"/>
            <a:ext cx="3530529" cy="1628385"/>
          </a:xfrm>
          <a:prstGeom prst="rect">
            <a:avLst/>
          </a:prstGeom>
        </p:spPr>
      </p:pic>
      <p:pic>
        <p:nvPicPr>
          <p:cNvPr id="2050" name="Picture 2" descr="GFDRR">
            <a:hlinkClick r:id="rId13"/>
          </p:cNvPr>
          <p:cNvPicPr>
            <a:picLocks noChangeAspect="1" noChangeArrowheads="1"/>
          </p:cNvPicPr>
          <p:nvPr/>
        </p:nvPicPr>
        <p:blipFill>
          <a:blip r:embed="rId14" cstate="print"/>
          <a:srcRect/>
          <a:stretch>
            <a:fillRect/>
          </a:stretch>
        </p:blipFill>
        <p:spPr bwMode="auto">
          <a:xfrm>
            <a:off x="4211960" y="6021288"/>
            <a:ext cx="1433116" cy="327163"/>
          </a:xfrm>
          <a:prstGeom prst="rect">
            <a:avLst/>
          </a:prstGeom>
          <a:noFill/>
        </p:spPr>
      </p:pic>
    </p:spTree>
    <p:extLst>
      <p:ext uri="{BB962C8B-B14F-4D97-AF65-F5344CB8AC3E}">
        <p14:creationId xmlns:p14="http://schemas.microsoft.com/office/powerpoint/2010/main" val="2389719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2033</TotalTime>
  <Words>668</Words>
  <Application>Microsoft Office PowerPoint</Application>
  <PresentationFormat>On-screen Show (4:3)</PresentationFormat>
  <Paragraphs>82</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Custom Design</vt:lpstr>
      <vt:lpstr>CREWS Project Development Procedures</vt:lpstr>
      <vt:lpstr>CREWS Programming Principles</vt:lpstr>
      <vt:lpstr>Operational Roles and Responsibilities</vt:lpstr>
      <vt:lpstr>Project Development Process</vt:lpstr>
      <vt:lpstr>Integrated Programming</vt:lpstr>
      <vt:lpstr>Project Implementation</vt:lpstr>
      <vt:lpstr>Partner Engagement</vt:lpstr>
      <vt:lpstr>Thank You</vt:lpstr>
    </vt:vector>
  </TitlesOfParts>
  <Company>United Nations Office at Geneva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harding</dc:creator>
  <cp:lastModifiedBy>Catherine Thompson</cp:lastModifiedBy>
  <cp:revision>60</cp:revision>
  <cp:lastPrinted>2016-09-07T07:58:44Z</cp:lastPrinted>
  <dcterms:created xsi:type="dcterms:W3CDTF">2016-08-26T08:58:23Z</dcterms:created>
  <dcterms:modified xsi:type="dcterms:W3CDTF">2020-02-26T16:05:51Z</dcterms:modified>
</cp:coreProperties>
</file>