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59" r:id="rId6"/>
    <p:sldId id="258" r:id="rId7"/>
    <p:sldId id="260" r:id="rId8"/>
    <p:sldId id="25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729"/>
    <a:srgbClr val="FBD5D9"/>
    <a:srgbClr val="F68E9F"/>
    <a:srgbClr val="F0425F"/>
    <a:srgbClr val="681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A8280-1DD0-40A9-BC3A-79DAEF5BE96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F6A50B0-DA0B-4184-92AA-CF92C63077E9}">
      <dgm:prSet phldrT="[Text]"/>
      <dgm:spPr>
        <a:solidFill>
          <a:srgbClr val="D30729"/>
        </a:solidFill>
      </dgm:spPr>
      <dgm:t>
        <a:bodyPr/>
        <a:lstStyle/>
        <a:p>
          <a:endParaRPr lang="en-US" dirty="0" smtClean="0">
            <a:solidFill>
              <a:schemeClr val="bg1"/>
            </a:solidFill>
          </a:endParaRPr>
        </a:p>
        <a:p>
          <a:r>
            <a:rPr lang="en-US" dirty="0" smtClean="0">
              <a:solidFill>
                <a:schemeClr val="bg1"/>
              </a:solidFill>
            </a:rPr>
            <a:t>Resource </a:t>
          </a:r>
        </a:p>
        <a:p>
          <a:r>
            <a:rPr lang="en-US" dirty="0" smtClean="0">
              <a:solidFill>
                <a:schemeClr val="bg1"/>
              </a:solidFill>
            </a:rPr>
            <a:t>requirements</a:t>
          </a:r>
          <a:endParaRPr lang="en-US" dirty="0">
            <a:solidFill>
              <a:schemeClr val="bg1"/>
            </a:solidFill>
          </a:endParaRPr>
        </a:p>
      </dgm:t>
    </dgm:pt>
    <dgm:pt modelId="{5DA9075A-C5CB-445D-8A10-6D2925C493A8}" type="parTrans" cxnId="{FD62247E-8156-418B-B395-749B70382CCF}">
      <dgm:prSet/>
      <dgm:spPr/>
      <dgm:t>
        <a:bodyPr/>
        <a:lstStyle/>
        <a:p>
          <a:endParaRPr lang="en-US"/>
        </a:p>
      </dgm:t>
    </dgm:pt>
    <dgm:pt modelId="{FEFCC082-60D3-4687-9A97-C7514D0CA78A}" type="sibTrans" cxnId="{FD62247E-8156-418B-B395-749B70382CCF}">
      <dgm:prSet/>
      <dgm:spPr/>
      <dgm:t>
        <a:bodyPr/>
        <a:lstStyle/>
        <a:p>
          <a:endParaRPr lang="en-US"/>
        </a:p>
      </dgm:t>
    </dgm:pt>
    <dgm:pt modelId="{8DB56C5D-57E2-4400-B772-D8A1D9380287}">
      <dgm:prSet phldrT="[Text]"/>
      <dgm:spPr>
        <a:solidFill>
          <a:srgbClr val="F0425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Managing for results (the CREWS results based management framework)</a:t>
          </a:r>
          <a:endParaRPr lang="en-US" dirty="0">
            <a:solidFill>
              <a:schemeClr val="bg1"/>
            </a:solidFill>
          </a:endParaRPr>
        </a:p>
      </dgm:t>
    </dgm:pt>
    <dgm:pt modelId="{AD7D288E-6A98-4B2A-8208-41005E95C089}" type="parTrans" cxnId="{A0DFB9B0-CA7C-43DE-8BBC-98CD5EFCEFC8}">
      <dgm:prSet/>
      <dgm:spPr/>
      <dgm:t>
        <a:bodyPr/>
        <a:lstStyle/>
        <a:p>
          <a:endParaRPr lang="en-US"/>
        </a:p>
      </dgm:t>
    </dgm:pt>
    <dgm:pt modelId="{965303BE-3E06-408E-91D4-8B6D003BCA18}" type="sibTrans" cxnId="{A0DFB9B0-CA7C-43DE-8BBC-98CD5EFCEFC8}">
      <dgm:prSet/>
      <dgm:spPr/>
      <dgm:t>
        <a:bodyPr/>
        <a:lstStyle/>
        <a:p>
          <a:endParaRPr lang="en-US"/>
        </a:p>
      </dgm:t>
    </dgm:pt>
    <dgm:pt modelId="{E061C682-23FC-4FA3-B000-CDC11B762575}">
      <dgm:prSet phldrT="[Text]"/>
      <dgm:spPr>
        <a:solidFill>
          <a:srgbClr val="F68E9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Strong positioning/ comparative advantage</a:t>
          </a:r>
          <a:endParaRPr lang="en-US" dirty="0">
            <a:solidFill>
              <a:schemeClr val="bg1"/>
            </a:solidFill>
          </a:endParaRPr>
        </a:p>
      </dgm:t>
    </dgm:pt>
    <dgm:pt modelId="{AF9FDBEA-4DB0-422D-BC11-F59727A8C285}" type="parTrans" cxnId="{85122379-AE40-4385-A4A1-4940734C4943}">
      <dgm:prSet/>
      <dgm:spPr/>
      <dgm:t>
        <a:bodyPr/>
        <a:lstStyle/>
        <a:p>
          <a:endParaRPr lang="en-US"/>
        </a:p>
      </dgm:t>
    </dgm:pt>
    <dgm:pt modelId="{BD5659E7-7AE7-4EBC-A3C0-21DA185522A6}" type="sibTrans" cxnId="{85122379-AE40-4385-A4A1-4940734C4943}">
      <dgm:prSet/>
      <dgm:spPr/>
      <dgm:t>
        <a:bodyPr/>
        <a:lstStyle/>
        <a:p>
          <a:endParaRPr lang="en-US"/>
        </a:p>
      </dgm:t>
    </dgm:pt>
    <dgm:pt modelId="{2D752FA7-B716-478F-98BB-21A8A39DBEE0}">
      <dgm:prSet phldrT="[Text]"/>
      <dgm:spPr>
        <a:solidFill>
          <a:srgbClr val="FBD5D9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Demand/ needs assessment/ long term programming</a:t>
          </a:r>
          <a:endParaRPr lang="en-US" dirty="0">
            <a:solidFill>
              <a:schemeClr val="bg1"/>
            </a:solidFill>
          </a:endParaRPr>
        </a:p>
      </dgm:t>
    </dgm:pt>
    <dgm:pt modelId="{7BE99A9C-2FB2-459A-91BE-C1F65FAA7706}" type="parTrans" cxnId="{2E2FB8C7-2AC6-4203-BBEC-4759198EF107}">
      <dgm:prSet/>
      <dgm:spPr/>
      <dgm:t>
        <a:bodyPr/>
        <a:lstStyle/>
        <a:p>
          <a:endParaRPr lang="en-US"/>
        </a:p>
      </dgm:t>
    </dgm:pt>
    <dgm:pt modelId="{2712C83B-933E-45BF-A9F1-E8B98CA24398}" type="sibTrans" cxnId="{2E2FB8C7-2AC6-4203-BBEC-4759198EF107}">
      <dgm:prSet/>
      <dgm:spPr/>
      <dgm:t>
        <a:bodyPr/>
        <a:lstStyle/>
        <a:p>
          <a:endParaRPr lang="en-US"/>
        </a:p>
      </dgm:t>
    </dgm:pt>
    <dgm:pt modelId="{9352064C-4124-4A25-B915-76C43D0719D6}" type="pres">
      <dgm:prSet presAssocID="{C2DA8280-1DD0-40A9-BC3A-79DAEF5BE96D}" presName="Name0" presStyleCnt="0">
        <dgm:presLayoutVars>
          <dgm:dir/>
          <dgm:animLvl val="lvl"/>
          <dgm:resizeHandles val="exact"/>
        </dgm:presLayoutVars>
      </dgm:prSet>
      <dgm:spPr/>
    </dgm:pt>
    <dgm:pt modelId="{45D24374-F256-490F-9B39-768C857D25B6}" type="pres">
      <dgm:prSet presAssocID="{7F6A50B0-DA0B-4184-92AA-CF92C63077E9}" presName="Name8" presStyleCnt="0"/>
      <dgm:spPr/>
    </dgm:pt>
    <dgm:pt modelId="{D9B3D328-2651-4C5A-B174-71374168531D}" type="pres">
      <dgm:prSet presAssocID="{7F6A50B0-DA0B-4184-92AA-CF92C63077E9}" presName="level" presStyleLbl="node1" presStyleIdx="0" presStyleCnt="4" custScaleY="1740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A6F3C-3208-4687-AABA-60E115D2B1DE}" type="pres">
      <dgm:prSet presAssocID="{7F6A50B0-DA0B-4184-92AA-CF92C63077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6E7C3-40EC-46F9-90D1-F6B7E415CD11}" type="pres">
      <dgm:prSet presAssocID="{8DB56C5D-57E2-4400-B772-D8A1D9380287}" presName="Name8" presStyleCnt="0"/>
      <dgm:spPr/>
    </dgm:pt>
    <dgm:pt modelId="{4E1F7FCE-E81A-44A2-AD19-5BF29F4B9523}" type="pres">
      <dgm:prSet presAssocID="{8DB56C5D-57E2-4400-B772-D8A1D9380287}" presName="level" presStyleLbl="node1" presStyleIdx="1" presStyleCnt="4" custScaleY="1021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CC1C0-DEA5-4429-98CD-379A3A61EEA9}" type="pres">
      <dgm:prSet presAssocID="{8DB56C5D-57E2-4400-B772-D8A1D93802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57574-7048-4674-9266-33F568ED85D7}" type="pres">
      <dgm:prSet presAssocID="{E061C682-23FC-4FA3-B000-CDC11B762575}" presName="Name8" presStyleCnt="0"/>
      <dgm:spPr/>
    </dgm:pt>
    <dgm:pt modelId="{DDE8A142-AE04-4D01-86D6-F6866C096096}" type="pres">
      <dgm:prSet presAssocID="{E061C682-23FC-4FA3-B000-CDC11B762575}" presName="level" presStyleLbl="node1" presStyleIdx="2" presStyleCnt="4" custScaleY="954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11912-E301-49C5-B87E-C73731F071CC}" type="pres">
      <dgm:prSet presAssocID="{E061C682-23FC-4FA3-B000-CDC11B7625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63DB6-D1AD-4C27-B896-F56C40EBC893}" type="pres">
      <dgm:prSet presAssocID="{2D752FA7-B716-478F-98BB-21A8A39DBEE0}" presName="Name8" presStyleCnt="0"/>
      <dgm:spPr/>
    </dgm:pt>
    <dgm:pt modelId="{75653C3B-9B9A-4305-A69D-8DCFC40A078D}" type="pres">
      <dgm:prSet presAssocID="{2D752FA7-B716-478F-98BB-21A8A39DBEE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7A81C-B2D9-4BC7-899C-6F97506CF8DA}" type="pres">
      <dgm:prSet presAssocID="{2D752FA7-B716-478F-98BB-21A8A39DBE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122379-AE40-4385-A4A1-4940734C4943}" srcId="{C2DA8280-1DD0-40A9-BC3A-79DAEF5BE96D}" destId="{E061C682-23FC-4FA3-B000-CDC11B762575}" srcOrd="2" destOrd="0" parTransId="{AF9FDBEA-4DB0-422D-BC11-F59727A8C285}" sibTransId="{BD5659E7-7AE7-4EBC-A3C0-21DA185522A6}"/>
    <dgm:cxn modelId="{172134A2-B6EE-4E41-A2EE-15C5CDCCA5C9}" type="presOf" srcId="{7F6A50B0-DA0B-4184-92AA-CF92C63077E9}" destId="{D9B3D328-2651-4C5A-B174-71374168531D}" srcOrd="0" destOrd="0" presId="urn:microsoft.com/office/officeart/2005/8/layout/pyramid1"/>
    <dgm:cxn modelId="{67468FC4-C6F6-4CA9-9857-5763EA81C63E}" type="presOf" srcId="{8DB56C5D-57E2-4400-B772-D8A1D9380287}" destId="{4E1F7FCE-E81A-44A2-AD19-5BF29F4B9523}" srcOrd="0" destOrd="0" presId="urn:microsoft.com/office/officeart/2005/8/layout/pyramid1"/>
    <dgm:cxn modelId="{FD62247E-8156-418B-B395-749B70382CCF}" srcId="{C2DA8280-1DD0-40A9-BC3A-79DAEF5BE96D}" destId="{7F6A50B0-DA0B-4184-92AA-CF92C63077E9}" srcOrd="0" destOrd="0" parTransId="{5DA9075A-C5CB-445D-8A10-6D2925C493A8}" sibTransId="{FEFCC082-60D3-4687-9A97-C7514D0CA78A}"/>
    <dgm:cxn modelId="{851B1C51-CA8B-4F5B-AE4A-F1321E06AE44}" type="presOf" srcId="{C2DA8280-1DD0-40A9-BC3A-79DAEF5BE96D}" destId="{9352064C-4124-4A25-B915-76C43D0719D6}" srcOrd="0" destOrd="0" presId="urn:microsoft.com/office/officeart/2005/8/layout/pyramid1"/>
    <dgm:cxn modelId="{33FE1A95-520F-4745-8F68-072324E6C2C9}" type="presOf" srcId="{2D752FA7-B716-478F-98BB-21A8A39DBEE0}" destId="{A3B7A81C-B2D9-4BC7-899C-6F97506CF8DA}" srcOrd="1" destOrd="0" presId="urn:microsoft.com/office/officeart/2005/8/layout/pyramid1"/>
    <dgm:cxn modelId="{0A40FBD7-2F57-495D-9EE8-D39CFD86C289}" type="presOf" srcId="{2D752FA7-B716-478F-98BB-21A8A39DBEE0}" destId="{75653C3B-9B9A-4305-A69D-8DCFC40A078D}" srcOrd="0" destOrd="0" presId="urn:microsoft.com/office/officeart/2005/8/layout/pyramid1"/>
    <dgm:cxn modelId="{5A09B06E-BF6D-4095-B74F-CAA2A3972CD1}" type="presOf" srcId="{E061C682-23FC-4FA3-B000-CDC11B762575}" destId="{DDE8A142-AE04-4D01-86D6-F6866C096096}" srcOrd="0" destOrd="0" presId="urn:microsoft.com/office/officeart/2005/8/layout/pyramid1"/>
    <dgm:cxn modelId="{A0DFB9B0-CA7C-43DE-8BBC-98CD5EFCEFC8}" srcId="{C2DA8280-1DD0-40A9-BC3A-79DAEF5BE96D}" destId="{8DB56C5D-57E2-4400-B772-D8A1D9380287}" srcOrd="1" destOrd="0" parTransId="{AD7D288E-6A98-4B2A-8208-41005E95C089}" sibTransId="{965303BE-3E06-408E-91D4-8B6D003BCA18}"/>
    <dgm:cxn modelId="{8782FBB7-00AD-4248-A1CA-B6F09D7CB014}" type="presOf" srcId="{7F6A50B0-DA0B-4184-92AA-CF92C63077E9}" destId="{D1BA6F3C-3208-4687-AABA-60E115D2B1DE}" srcOrd="1" destOrd="0" presId="urn:microsoft.com/office/officeart/2005/8/layout/pyramid1"/>
    <dgm:cxn modelId="{71C5C3E6-E88E-467F-A129-A0B65564AE77}" type="presOf" srcId="{E061C682-23FC-4FA3-B000-CDC11B762575}" destId="{4EC11912-E301-49C5-B87E-C73731F071CC}" srcOrd="1" destOrd="0" presId="urn:microsoft.com/office/officeart/2005/8/layout/pyramid1"/>
    <dgm:cxn modelId="{2E2FB8C7-2AC6-4203-BBEC-4759198EF107}" srcId="{C2DA8280-1DD0-40A9-BC3A-79DAEF5BE96D}" destId="{2D752FA7-B716-478F-98BB-21A8A39DBEE0}" srcOrd="3" destOrd="0" parTransId="{7BE99A9C-2FB2-459A-91BE-C1F65FAA7706}" sibTransId="{2712C83B-933E-45BF-A9F1-E8B98CA24398}"/>
    <dgm:cxn modelId="{4A62E78F-9F62-46BD-A965-075E77CDDAC7}" type="presOf" srcId="{8DB56C5D-57E2-4400-B772-D8A1D9380287}" destId="{3BDCC1C0-DEA5-4429-98CD-379A3A61EEA9}" srcOrd="1" destOrd="0" presId="urn:microsoft.com/office/officeart/2005/8/layout/pyramid1"/>
    <dgm:cxn modelId="{BDFC7711-E298-4359-BCAB-2B67A9A7A013}" type="presParOf" srcId="{9352064C-4124-4A25-B915-76C43D0719D6}" destId="{45D24374-F256-490F-9B39-768C857D25B6}" srcOrd="0" destOrd="0" presId="urn:microsoft.com/office/officeart/2005/8/layout/pyramid1"/>
    <dgm:cxn modelId="{4B5B2C4C-F836-4000-8AF9-00C0F54835DF}" type="presParOf" srcId="{45D24374-F256-490F-9B39-768C857D25B6}" destId="{D9B3D328-2651-4C5A-B174-71374168531D}" srcOrd="0" destOrd="0" presId="urn:microsoft.com/office/officeart/2005/8/layout/pyramid1"/>
    <dgm:cxn modelId="{2308A8A8-FB04-457E-8EB3-FA47D0237669}" type="presParOf" srcId="{45D24374-F256-490F-9B39-768C857D25B6}" destId="{D1BA6F3C-3208-4687-AABA-60E115D2B1DE}" srcOrd="1" destOrd="0" presId="urn:microsoft.com/office/officeart/2005/8/layout/pyramid1"/>
    <dgm:cxn modelId="{3F0AF685-F2C4-4177-933E-D7CB470D07D0}" type="presParOf" srcId="{9352064C-4124-4A25-B915-76C43D0719D6}" destId="{0656E7C3-40EC-46F9-90D1-F6B7E415CD11}" srcOrd="1" destOrd="0" presId="urn:microsoft.com/office/officeart/2005/8/layout/pyramid1"/>
    <dgm:cxn modelId="{9CA68991-BDED-4CEB-A091-5D075FFCE0BD}" type="presParOf" srcId="{0656E7C3-40EC-46F9-90D1-F6B7E415CD11}" destId="{4E1F7FCE-E81A-44A2-AD19-5BF29F4B9523}" srcOrd="0" destOrd="0" presId="urn:microsoft.com/office/officeart/2005/8/layout/pyramid1"/>
    <dgm:cxn modelId="{F92AAC14-B899-4125-ADD6-F97B624E1646}" type="presParOf" srcId="{0656E7C3-40EC-46F9-90D1-F6B7E415CD11}" destId="{3BDCC1C0-DEA5-4429-98CD-379A3A61EEA9}" srcOrd="1" destOrd="0" presId="urn:microsoft.com/office/officeart/2005/8/layout/pyramid1"/>
    <dgm:cxn modelId="{25AACEBB-C600-410D-A84D-0B5EE06CDB5C}" type="presParOf" srcId="{9352064C-4124-4A25-B915-76C43D0719D6}" destId="{31257574-7048-4674-9266-33F568ED85D7}" srcOrd="2" destOrd="0" presId="urn:microsoft.com/office/officeart/2005/8/layout/pyramid1"/>
    <dgm:cxn modelId="{5D5C5AF8-2AF5-4536-8DA4-A89E1A28BCC6}" type="presParOf" srcId="{31257574-7048-4674-9266-33F568ED85D7}" destId="{DDE8A142-AE04-4D01-86D6-F6866C096096}" srcOrd="0" destOrd="0" presId="urn:microsoft.com/office/officeart/2005/8/layout/pyramid1"/>
    <dgm:cxn modelId="{5A98EF30-A1A3-4071-A790-F0A3BB56351F}" type="presParOf" srcId="{31257574-7048-4674-9266-33F568ED85D7}" destId="{4EC11912-E301-49C5-B87E-C73731F071CC}" srcOrd="1" destOrd="0" presId="urn:microsoft.com/office/officeart/2005/8/layout/pyramid1"/>
    <dgm:cxn modelId="{69CA214F-8C31-4D33-9F92-5F38A04FEBEC}" type="presParOf" srcId="{9352064C-4124-4A25-B915-76C43D0719D6}" destId="{4EE63DB6-D1AD-4C27-B896-F56C40EBC893}" srcOrd="3" destOrd="0" presId="urn:microsoft.com/office/officeart/2005/8/layout/pyramid1"/>
    <dgm:cxn modelId="{2EE688F8-52E7-4E3F-BAA2-72933DC675BD}" type="presParOf" srcId="{4EE63DB6-D1AD-4C27-B896-F56C40EBC893}" destId="{75653C3B-9B9A-4305-A69D-8DCFC40A078D}" srcOrd="0" destOrd="0" presId="urn:microsoft.com/office/officeart/2005/8/layout/pyramid1"/>
    <dgm:cxn modelId="{02909267-EA5D-426D-92FC-9885E3CF5FC9}" type="presParOf" srcId="{4EE63DB6-D1AD-4C27-B896-F56C40EBC893}" destId="{A3B7A81C-B2D9-4BC7-899C-6F97506CF8D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20A25-47FB-4C07-AFFC-0B3A0CF0379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74EB8C-A8A9-4DF9-B1D0-22A19154638B}">
      <dgm:prSet phldrT="[Text]" custT="1"/>
      <dgm:spPr>
        <a:solidFill>
          <a:srgbClr val="D30729"/>
        </a:solidFill>
      </dgm:spPr>
      <dgm:t>
        <a:bodyPr/>
        <a:lstStyle/>
        <a:p>
          <a:r>
            <a:rPr lang="en-US" sz="2800" dirty="0" smtClean="0"/>
            <a:t>Investment Case</a:t>
          </a:r>
          <a:endParaRPr lang="en-US" sz="2800" dirty="0"/>
        </a:p>
      </dgm:t>
    </dgm:pt>
    <dgm:pt modelId="{2B7CFCAD-9D6F-4699-B3B0-29392B51B932}" type="parTrans" cxnId="{6B77387E-2A2A-4CE9-8703-0E24C6A50E88}">
      <dgm:prSet/>
      <dgm:spPr/>
      <dgm:t>
        <a:bodyPr/>
        <a:lstStyle/>
        <a:p>
          <a:endParaRPr lang="en-US"/>
        </a:p>
      </dgm:t>
    </dgm:pt>
    <dgm:pt modelId="{B1B489E0-9B98-439C-B4B1-3622344E7EE0}" type="sibTrans" cxnId="{6B77387E-2A2A-4CE9-8703-0E24C6A50E88}">
      <dgm:prSet/>
      <dgm:spPr/>
      <dgm:t>
        <a:bodyPr/>
        <a:lstStyle/>
        <a:p>
          <a:endParaRPr lang="en-US"/>
        </a:p>
      </dgm:t>
    </dgm:pt>
    <dgm:pt modelId="{2E7F4C1F-458C-4A58-8CBC-135623B07BD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By December 2017</a:t>
          </a:r>
          <a:endParaRPr lang="en-US" sz="1800" dirty="0"/>
        </a:p>
      </dgm:t>
    </dgm:pt>
    <dgm:pt modelId="{A9275256-4EB4-47C4-A724-DA67517CD98F}" type="parTrans" cxnId="{2B009BCD-6B57-4E07-BFAA-8C1A43D819F3}">
      <dgm:prSet/>
      <dgm:spPr/>
      <dgm:t>
        <a:bodyPr/>
        <a:lstStyle/>
        <a:p>
          <a:endParaRPr lang="en-US"/>
        </a:p>
      </dgm:t>
    </dgm:pt>
    <dgm:pt modelId="{4C068E0D-6F26-4B99-99EA-677D4D32272A}" type="sibTrans" cxnId="{2B009BCD-6B57-4E07-BFAA-8C1A43D819F3}">
      <dgm:prSet/>
      <dgm:spPr/>
      <dgm:t>
        <a:bodyPr/>
        <a:lstStyle/>
        <a:p>
          <a:endParaRPr lang="en-US"/>
        </a:p>
      </dgm:t>
    </dgm:pt>
    <dgm:pt modelId="{5447457C-729B-4EE1-BE9F-A4D955983D5A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100" b="1" dirty="0" smtClean="0"/>
            <a:t>- Show results</a:t>
          </a:r>
        </a:p>
        <a:p>
          <a:r>
            <a:rPr lang="en-US" sz="1100" b="1" dirty="0" smtClean="0"/>
            <a:t>- Clear message, on demand/need/risk/alignment</a:t>
          </a:r>
        </a:p>
        <a:p>
          <a:r>
            <a:rPr lang="en-US" sz="1100" b="1" dirty="0" smtClean="0"/>
            <a:t>- Review Pipeline Countries</a:t>
          </a:r>
          <a:endParaRPr lang="en-US" sz="1100" b="1" dirty="0"/>
        </a:p>
      </dgm:t>
    </dgm:pt>
    <dgm:pt modelId="{5AFECDB6-3098-447B-B70F-7B1E374414EB}" type="parTrans" cxnId="{54F3C6BA-D013-4DB5-9C9F-FD8D5FAD42D8}">
      <dgm:prSet/>
      <dgm:spPr/>
      <dgm:t>
        <a:bodyPr/>
        <a:lstStyle/>
        <a:p>
          <a:endParaRPr lang="en-US"/>
        </a:p>
      </dgm:t>
    </dgm:pt>
    <dgm:pt modelId="{C2B2E18B-190A-43AD-B25E-6515A26BCF24}" type="sibTrans" cxnId="{54F3C6BA-D013-4DB5-9C9F-FD8D5FAD42D8}">
      <dgm:prSet/>
      <dgm:spPr/>
      <dgm:t>
        <a:bodyPr/>
        <a:lstStyle/>
        <a:p>
          <a:endParaRPr lang="en-US"/>
        </a:p>
      </dgm:t>
    </dgm:pt>
    <dgm:pt modelId="{11425B3F-7443-4176-8447-0F2DCD913174}">
      <dgm:prSet phldrT="[Text]" custT="1"/>
      <dgm:spPr>
        <a:solidFill>
          <a:srgbClr val="D30729"/>
        </a:solidFill>
      </dgm:spPr>
      <dgm:t>
        <a:bodyPr/>
        <a:lstStyle/>
        <a:p>
          <a:r>
            <a:rPr lang="en-US" sz="2800" dirty="0" smtClean="0"/>
            <a:t>Communication</a:t>
          </a:r>
          <a:endParaRPr lang="en-US" sz="2800" dirty="0"/>
        </a:p>
      </dgm:t>
    </dgm:pt>
    <dgm:pt modelId="{A0B61180-8C1B-47F7-A89E-2D61FC6294BF}" type="parTrans" cxnId="{CB2CD33D-DD97-4037-8DF7-CDAB8560194A}">
      <dgm:prSet/>
      <dgm:spPr/>
      <dgm:t>
        <a:bodyPr/>
        <a:lstStyle/>
        <a:p>
          <a:endParaRPr lang="en-US"/>
        </a:p>
      </dgm:t>
    </dgm:pt>
    <dgm:pt modelId="{C46EF463-78C9-42A4-8BF7-EDCF8382AFFD}" type="sibTrans" cxnId="{CB2CD33D-DD97-4037-8DF7-CDAB8560194A}">
      <dgm:prSet/>
      <dgm:spPr/>
      <dgm:t>
        <a:bodyPr/>
        <a:lstStyle/>
        <a:p>
          <a:endParaRPr lang="en-US"/>
        </a:p>
      </dgm:t>
    </dgm:pt>
    <dgm:pt modelId="{43213B75-5773-4485-8071-F25AC0529BFD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By March 2018</a:t>
          </a:r>
          <a:endParaRPr lang="en-US" sz="1800" dirty="0"/>
        </a:p>
      </dgm:t>
    </dgm:pt>
    <dgm:pt modelId="{DC949CBD-357E-4F72-A678-AB6A11C6F94F}" type="parTrans" cxnId="{83A42C02-3B56-48FB-A007-AC889B4C6CC2}">
      <dgm:prSet/>
      <dgm:spPr/>
      <dgm:t>
        <a:bodyPr/>
        <a:lstStyle/>
        <a:p>
          <a:endParaRPr lang="en-US"/>
        </a:p>
      </dgm:t>
    </dgm:pt>
    <dgm:pt modelId="{F957366C-3C55-4D2E-9A89-B1B0E35F9710}" type="sibTrans" cxnId="{83A42C02-3B56-48FB-A007-AC889B4C6CC2}">
      <dgm:prSet/>
      <dgm:spPr/>
      <dgm:t>
        <a:bodyPr/>
        <a:lstStyle/>
        <a:p>
          <a:endParaRPr lang="en-US"/>
        </a:p>
      </dgm:t>
    </dgm:pt>
    <dgm:pt modelId="{5F057265-64F0-49CE-920C-C5E787BB27AC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b="1" dirty="0" smtClean="0"/>
            <a:t>- Outreach and dialogue with partners</a:t>
          </a:r>
        </a:p>
        <a:p>
          <a:r>
            <a:rPr lang="en-US" sz="1050" b="1" dirty="0" smtClean="0"/>
            <a:t>- Match resource partner interests</a:t>
          </a:r>
        </a:p>
        <a:p>
          <a:r>
            <a:rPr lang="en-US" sz="1050" b="1" dirty="0" smtClean="0"/>
            <a:t>- Work with the Chair and  Implementing Partners</a:t>
          </a:r>
          <a:endParaRPr lang="en-US" sz="1050" b="1" dirty="0"/>
        </a:p>
      </dgm:t>
    </dgm:pt>
    <dgm:pt modelId="{C454C966-4222-4ABF-B7F8-8808090009EC}" type="parTrans" cxnId="{BA29D6E7-E2E3-43B8-AE38-343A8E1CAA16}">
      <dgm:prSet/>
      <dgm:spPr/>
      <dgm:t>
        <a:bodyPr/>
        <a:lstStyle/>
        <a:p>
          <a:endParaRPr lang="en-US"/>
        </a:p>
      </dgm:t>
    </dgm:pt>
    <dgm:pt modelId="{9B2CF9FF-B542-469C-8F13-299E65A44828}" type="sibTrans" cxnId="{BA29D6E7-E2E3-43B8-AE38-343A8E1CAA16}">
      <dgm:prSet/>
      <dgm:spPr/>
      <dgm:t>
        <a:bodyPr/>
        <a:lstStyle/>
        <a:p>
          <a:endParaRPr lang="en-US"/>
        </a:p>
      </dgm:t>
    </dgm:pt>
    <dgm:pt modelId="{6FB58072-94F4-4ED6-8B00-8B1696809372}">
      <dgm:prSet phldrT="[Text]" custT="1"/>
      <dgm:spPr>
        <a:solidFill>
          <a:srgbClr val="D30729"/>
        </a:solidFill>
      </dgm:spPr>
      <dgm:t>
        <a:bodyPr/>
        <a:lstStyle/>
        <a:p>
          <a:r>
            <a:rPr lang="en-US" sz="2800" dirty="0" smtClean="0"/>
            <a:t>Calendar of Events for Financing Dialogue</a:t>
          </a:r>
          <a:endParaRPr lang="en-US" sz="2800" dirty="0"/>
        </a:p>
      </dgm:t>
    </dgm:pt>
    <dgm:pt modelId="{F6073249-8485-4CBC-B3A2-A85AAC7D02CF}" type="parTrans" cxnId="{4E7B7529-A948-41FF-8816-F73F7D54D2EF}">
      <dgm:prSet/>
      <dgm:spPr/>
      <dgm:t>
        <a:bodyPr/>
        <a:lstStyle/>
        <a:p>
          <a:endParaRPr lang="en-US"/>
        </a:p>
      </dgm:t>
    </dgm:pt>
    <dgm:pt modelId="{5376AA18-FABA-4E26-AE9C-85DD295167C0}" type="sibTrans" cxnId="{4E7B7529-A948-41FF-8816-F73F7D54D2EF}">
      <dgm:prSet/>
      <dgm:spPr/>
      <dgm:t>
        <a:bodyPr/>
        <a:lstStyle/>
        <a:p>
          <a:endParaRPr lang="en-US"/>
        </a:p>
      </dgm:t>
    </dgm:pt>
    <dgm:pt modelId="{9A3C599A-51DF-47A0-8183-FB12374ADD03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Ongoing</a:t>
          </a:r>
          <a:endParaRPr lang="en-US" sz="1800" dirty="0"/>
        </a:p>
      </dgm:t>
    </dgm:pt>
    <dgm:pt modelId="{30EC629E-14EE-483B-8042-0CA9C31E28E8}" type="parTrans" cxnId="{334797DB-A7C0-4831-80A9-E172D3347635}">
      <dgm:prSet/>
      <dgm:spPr/>
      <dgm:t>
        <a:bodyPr/>
        <a:lstStyle/>
        <a:p>
          <a:endParaRPr lang="en-US"/>
        </a:p>
      </dgm:t>
    </dgm:pt>
    <dgm:pt modelId="{23AE9634-5401-4E15-A6BA-AF3E56182E06}" type="sibTrans" cxnId="{334797DB-A7C0-4831-80A9-E172D3347635}">
      <dgm:prSet/>
      <dgm:spPr/>
      <dgm:t>
        <a:bodyPr/>
        <a:lstStyle/>
        <a:p>
          <a:endParaRPr lang="en-US"/>
        </a:p>
      </dgm:t>
    </dgm:pt>
    <dgm:pt modelId="{C3B548A0-CD50-46CA-87F0-4FF51DE1DC0B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smtClean="0"/>
            <a:t>- Identify key milestones</a:t>
          </a:r>
        </a:p>
        <a:p>
          <a:r>
            <a:rPr lang="en-US" b="1" dirty="0" smtClean="0"/>
            <a:t>e.g.12 December, Paris Summit, World Bank Spring Meeting… </a:t>
          </a:r>
          <a:endParaRPr lang="en-US" b="1" dirty="0"/>
        </a:p>
      </dgm:t>
    </dgm:pt>
    <dgm:pt modelId="{F574D941-AB4A-40AC-942F-97488CA3BFAE}" type="parTrans" cxnId="{30B25AC9-D723-437A-94A7-4075EA663F1C}">
      <dgm:prSet/>
      <dgm:spPr/>
      <dgm:t>
        <a:bodyPr/>
        <a:lstStyle/>
        <a:p>
          <a:endParaRPr lang="en-US"/>
        </a:p>
      </dgm:t>
    </dgm:pt>
    <dgm:pt modelId="{600F20C6-E946-44D5-9F3F-6BE4C1117A87}" type="sibTrans" cxnId="{30B25AC9-D723-437A-94A7-4075EA663F1C}">
      <dgm:prSet/>
      <dgm:spPr/>
      <dgm:t>
        <a:bodyPr/>
        <a:lstStyle/>
        <a:p>
          <a:endParaRPr lang="en-US"/>
        </a:p>
      </dgm:t>
    </dgm:pt>
    <dgm:pt modelId="{3FEB94AE-CD2A-4A5A-8D7F-332539586C2E}" type="pres">
      <dgm:prSet presAssocID="{D7820A25-47FB-4C07-AFFC-0B3A0CF037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9C981-6267-4D33-8128-869060DB18E8}" type="pres">
      <dgm:prSet presAssocID="{6FB58072-94F4-4ED6-8B00-8B1696809372}" presName="boxAndChildren" presStyleCnt="0"/>
      <dgm:spPr/>
    </dgm:pt>
    <dgm:pt modelId="{6DE0CC56-4895-434B-835E-4B16AA5A5CEF}" type="pres">
      <dgm:prSet presAssocID="{6FB58072-94F4-4ED6-8B00-8B1696809372}" presName="parentTextBox" presStyleLbl="node1" presStyleIdx="0" presStyleCnt="3"/>
      <dgm:spPr/>
      <dgm:t>
        <a:bodyPr/>
        <a:lstStyle/>
        <a:p>
          <a:endParaRPr lang="en-US"/>
        </a:p>
      </dgm:t>
    </dgm:pt>
    <dgm:pt modelId="{F8AD0048-12D8-4981-BA93-064FCC13A592}" type="pres">
      <dgm:prSet presAssocID="{6FB58072-94F4-4ED6-8B00-8B1696809372}" presName="entireBox" presStyleLbl="node1" presStyleIdx="0" presStyleCnt="3"/>
      <dgm:spPr/>
      <dgm:t>
        <a:bodyPr/>
        <a:lstStyle/>
        <a:p>
          <a:endParaRPr lang="en-US"/>
        </a:p>
      </dgm:t>
    </dgm:pt>
    <dgm:pt modelId="{DCA52D30-1A52-4310-9733-09DBE4FF3BA0}" type="pres">
      <dgm:prSet presAssocID="{6FB58072-94F4-4ED6-8B00-8B1696809372}" presName="descendantBox" presStyleCnt="0"/>
      <dgm:spPr/>
    </dgm:pt>
    <dgm:pt modelId="{C3C2782E-5A35-48E5-92C5-33923488F6CF}" type="pres">
      <dgm:prSet presAssocID="{9A3C599A-51DF-47A0-8183-FB12374ADD0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BD8CD-E9A2-4637-B787-CA02B5850943}" type="pres">
      <dgm:prSet presAssocID="{C3B548A0-CD50-46CA-87F0-4FF51DE1DC0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354D2-472F-4612-A4BD-61EE278D6EDD}" type="pres">
      <dgm:prSet presAssocID="{C46EF463-78C9-42A4-8BF7-EDCF8382AFFD}" presName="sp" presStyleCnt="0"/>
      <dgm:spPr/>
    </dgm:pt>
    <dgm:pt modelId="{59BD498E-CA06-4EA1-99FF-8E40FA0F8FAA}" type="pres">
      <dgm:prSet presAssocID="{11425B3F-7443-4176-8447-0F2DCD913174}" presName="arrowAndChildren" presStyleCnt="0"/>
      <dgm:spPr/>
    </dgm:pt>
    <dgm:pt modelId="{269ECFD7-81DC-409B-9186-CBEA3764CA53}" type="pres">
      <dgm:prSet presAssocID="{11425B3F-7443-4176-8447-0F2DCD91317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793DDFE9-157C-4D5B-8D15-9FC85C5D4E3A}" type="pres">
      <dgm:prSet presAssocID="{11425B3F-7443-4176-8447-0F2DCD913174}" presName="arrow" presStyleLbl="node1" presStyleIdx="1" presStyleCnt="3"/>
      <dgm:spPr/>
      <dgm:t>
        <a:bodyPr/>
        <a:lstStyle/>
        <a:p>
          <a:endParaRPr lang="en-US"/>
        </a:p>
      </dgm:t>
    </dgm:pt>
    <dgm:pt modelId="{AE23F9D4-9AA7-4C37-A60A-5849ACBF5344}" type="pres">
      <dgm:prSet presAssocID="{11425B3F-7443-4176-8447-0F2DCD913174}" presName="descendantArrow" presStyleCnt="0"/>
      <dgm:spPr/>
    </dgm:pt>
    <dgm:pt modelId="{1530964D-661B-4AD9-9155-10EC39D32241}" type="pres">
      <dgm:prSet presAssocID="{43213B75-5773-4485-8071-F25AC0529BF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95F91-AAE6-4652-8189-180B1653AC14}" type="pres">
      <dgm:prSet presAssocID="{5F057265-64F0-49CE-920C-C5E787BB27A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2B80-E923-4E7A-B9AB-309F93A4C57A}" type="pres">
      <dgm:prSet presAssocID="{B1B489E0-9B98-439C-B4B1-3622344E7EE0}" presName="sp" presStyleCnt="0"/>
      <dgm:spPr/>
    </dgm:pt>
    <dgm:pt modelId="{102DC722-8FAD-4604-9648-0CDE446E40D9}" type="pres">
      <dgm:prSet presAssocID="{D474EB8C-A8A9-4DF9-B1D0-22A19154638B}" presName="arrowAndChildren" presStyleCnt="0"/>
      <dgm:spPr/>
    </dgm:pt>
    <dgm:pt modelId="{F77230D3-54A1-4F3A-9D69-EC7A37598185}" type="pres">
      <dgm:prSet presAssocID="{D474EB8C-A8A9-4DF9-B1D0-22A19154638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B73293A-B1B6-42BE-B8C2-46F468120AFF}" type="pres">
      <dgm:prSet presAssocID="{D474EB8C-A8A9-4DF9-B1D0-22A19154638B}" presName="arrow" presStyleLbl="node1" presStyleIdx="2" presStyleCnt="3"/>
      <dgm:spPr/>
      <dgm:t>
        <a:bodyPr/>
        <a:lstStyle/>
        <a:p>
          <a:endParaRPr lang="en-US"/>
        </a:p>
      </dgm:t>
    </dgm:pt>
    <dgm:pt modelId="{7044A509-28BD-474B-8F10-1836DBBCF8FC}" type="pres">
      <dgm:prSet presAssocID="{D474EB8C-A8A9-4DF9-B1D0-22A19154638B}" presName="descendantArrow" presStyleCnt="0"/>
      <dgm:spPr/>
    </dgm:pt>
    <dgm:pt modelId="{07C1C77B-4C70-455C-98EC-C238227AB98E}" type="pres">
      <dgm:prSet presAssocID="{2E7F4C1F-458C-4A58-8CBC-135623B07BD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06479-14FF-4BCE-99BF-07F38DCF4E21}" type="pres">
      <dgm:prSet presAssocID="{5447457C-729B-4EE1-BE9F-A4D955983D5A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F4C4A-4C50-4C16-AC98-486939FC86B9}" type="presOf" srcId="{D474EB8C-A8A9-4DF9-B1D0-22A19154638B}" destId="{F77230D3-54A1-4F3A-9D69-EC7A37598185}" srcOrd="0" destOrd="0" presId="urn:microsoft.com/office/officeart/2005/8/layout/process4"/>
    <dgm:cxn modelId="{54F3C6BA-D013-4DB5-9C9F-FD8D5FAD42D8}" srcId="{D474EB8C-A8A9-4DF9-B1D0-22A19154638B}" destId="{5447457C-729B-4EE1-BE9F-A4D955983D5A}" srcOrd="1" destOrd="0" parTransId="{5AFECDB6-3098-447B-B70F-7B1E374414EB}" sibTransId="{C2B2E18B-190A-43AD-B25E-6515A26BCF24}"/>
    <dgm:cxn modelId="{3EF3E573-2410-4F89-A2AF-EE610EF9C341}" type="presOf" srcId="{D7820A25-47FB-4C07-AFFC-0B3A0CF0379B}" destId="{3FEB94AE-CD2A-4A5A-8D7F-332539586C2E}" srcOrd="0" destOrd="0" presId="urn:microsoft.com/office/officeart/2005/8/layout/process4"/>
    <dgm:cxn modelId="{30B25AC9-D723-437A-94A7-4075EA663F1C}" srcId="{6FB58072-94F4-4ED6-8B00-8B1696809372}" destId="{C3B548A0-CD50-46CA-87F0-4FF51DE1DC0B}" srcOrd="1" destOrd="0" parTransId="{F574D941-AB4A-40AC-942F-97488CA3BFAE}" sibTransId="{600F20C6-E946-44D5-9F3F-6BE4C1117A87}"/>
    <dgm:cxn modelId="{FB6AE215-D7EA-4ED6-A4D7-277DF5DEF4A8}" type="presOf" srcId="{6FB58072-94F4-4ED6-8B00-8B1696809372}" destId="{F8AD0048-12D8-4981-BA93-064FCC13A592}" srcOrd="1" destOrd="0" presId="urn:microsoft.com/office/officeart/2005/8/layout/process4"/>
    <dgm:cxn modelId="{334797DB-A7C0-4831-80A9-E172D3347635}" srcId="{6FB58072-94F4-4ED6-8B00-8B1696809372}" destId="{9A3C599A-51DF-47A0-8183-FB12374ADD03}" srcOrd="0" destOrd="0" parTransId="{30EC629E-14EE-483B-8042-0CA9C31E28E8}" sibTransId="{23AE9634-5401-4E15-A6BA-AF3E56182E06}"/>
    <dgm:cxn modelId="{F51C2222-E87D-47C9-A80E-86826370913C}" type="presOf" srcId="{D474EB8C-A8A9-4DF9-B1D0-22A19154638B}" destId="{9B73293A-B1B6-42BE-B8C2-46F468120AFF}" srcOrd="1" destOrd="0" presId="urn:microsoft.com/office/officeart/2005/8/layout/process4"/>
    <dgm:cxn modelId="{D6817CCF-9C20-4230-BE33-C668E01B14DD}" type="presOf" srcId="{9A3C599A-51DF-47A0-8183-FB12374ADD03}" destId="{C3C2782E-5A35-48E5-92C5-33923488F6CF}" srcOrd="0" destOrd="0" presId="urn:microsoft.com/office/officeart/2005/8/layout/process4"/>
    <dgm:cxn modelId="{DA0D9CAA-02CE-44F4-B7B8-45ABC6A8D01A}" type="presOf" srcId="{5447457C-729B-4EE1-BE9F-A4D955983D5A}" destId="{CB206479-14FF-4BCE-99BF-07F38DCF4E21}" srcOrd="0" destOrd="0" presId="urn:microsoft.com/office/officeart/2005/8/layout/process4"/>
    <dgm:cxn modelId="{3EBB39B4-454D-46AC-A6D1-A7517468DCEF}" type="presOf" srcId="{43213B75-5773-4485-8071-F25AC0529BFD}" destId="{1530964D-661B-4AD9-9155-10EC39D32241}" srcOrd="0" destOrd="0" presId="urn:microsoft.com/office/officeart/2005/8/layout/process4"/>
    <dgm:cxn modelId="{4E7B7529-A948-41FF-8816-F73F7D54D2EF}" srcId="{D7820A25-47FB-4C07-AFFC-0B3A0CF0379B}" destId="{6FB58072-94F4-4ED6-8B00-8B1696809372}" srcOrd="2" destOrd="0" parTransId="{F6073249-8485-4CBC-B3A2-A85AAC7D02CF}" sibTransId="{5376AA18-FABA-4E26-AE9C-85DD295167C0}"/>
    <dgm:cxn modelId="{BF97B15D-2841-4F61-8F55-4D10DE865BE0}" type="presOf" srcId="{2E7F4C1F-458C-4A58-8CBC-135623B07BDF}" destId="{07C1C77B-4C70-455C-98EC-C238227AB98E}" srcOrd="0" destOrd="0" presId="urn:microsoft.com/office/officeart/2005/8/layout/process4"/>
    <dgm:cxn modelId="{6B77387E-2A2A-4CE9-8703-0E24C6A50E88}" srcId="{D7820A25-47FB-4C07-AFFC-0B3A0CF0379B}" destId="{D474EB8C-A8A9-4DF9-B1D0-22A19154638B}" srcOrd="0" destOrd="0" parTransId="{2B7CFCAD-9D6F-4699-B3B0-29392B51B932}" sibTransId="{B1B489E0-9B98-439C-B4B1-3622344E7EE0}"/>
    <dgm:cxn modelId="{3FC9BF3D-7353-4944-8A07-303D5071C61D}" type="presOf" srcId="{11425B3F-7443-4176-8447-0F2DCD913174}" destId="{793DDFE9-157C-4D5B-8D15-9FC85C5D4E3A}" srcOrd="1" destOrd="0" presId="urn:microsoft.com/office/officeart/2005/8/layout/process4"/>
    <dgm:cxn modelId="{2CCC6310-6538-4247-8A2B-0B033A1A71B8}" type="presOf" srcId="{C3B548A0-CD50-46CA-87F0-4FF51DE1DC0B}" destId="{BF5BD8CD-E9A2-4637-B787-CA02B5850943}" srcOrd="0" destOrd="0" presId="urn:microsoft.com/office/officeart/2005/8/layout/process4"/>
    <dgm:cxn modelId="{2B009BCD-6B57-4E07-BFAA-8C1A43D819F3}" srcId="{D474EB8C-A8A9-4DF9-B1D0-22A19154638B}" destId="{2E7F4C1F-458C-4A58-8CBC-135623B07BDF}" srcOrd="0" destOrd="0" parTransId="{A9275256-4EB4-47C4-A724-DA67517CD98F}" sibTransId="{4C068E0D-6F26-4B99-99EA-677D4D32272A}"/>
    <dgm:cxn modelId="{BA29D6E7-E2E3-43B8-AE38-343A8E1CAA16}" srcId="{11425B3F-7443-4176-8447-0F2DCD913174}" destId="{5F057265-64F0-49CE-920C-C5E787BB27AC}" srcOrd="1" destOrd="0" parTransId="{C454C966-4222-4ABF-B7F8-8808090009EC}" sibTransId="{9B2CF9FF-B542-469C-8F13-299E65A44828}"/>
    <dgm:cxn modelId="{046BA8BC-9025-4380-B0FA-9B56A8ECD0C1}" type="presOf" srcId="{6FB58072-94F4-4ED6-8B00-8B1696809372}" destId="{6DE0CC56-4895-434B-835E-4B16AA5A5CEF}" srcOrd="0" destOrd="0" presId="urn:microsoft.com/office/officeart/2005/8/layout/process4"/>
    <dgm:cxn modelId="{0C75ADB7-D1AE-471C-B48A-932ED770F8BB}" type="presOf" srcId="{5F057265-64F0-49CE-920C-C5E787BB27AC}" destId="{64C95F91-AAE6-4652-8189-180B1653AC14}" srcOrd="0" destOrd="0" presId="urn:microsoft.com/office/officeart/2005/8/layout/process4"/>
    <dgm:cxn modelId="{83A42C02-3B56-48FB-A007-AC889B4C6CC2}" srcId="{11425B3F-7443-4176-8447-0F2DCD913174}" destId="{43213B75-5773-4485-8071-F25AC0529BFD}" srcOrd="0" destOrd="0" parTransId="{DC949CBD-357E-4F72-A678-AB6A11C6F94F}" sibTransId="{F957366C-3C55-4D2E-9A89-B1B0E35F9710}"/>
    <dgm:cxn modelId="{CB2CD33D-DD97-4037-8DF7-CDAB8560194A}" srcId="{D7820A25-47FB-4C07-AFFC-0B3A0CF0379B}" destId="{11425B3F-7443-4176-8447-0F2DCD913174}" srcOrd="1" destOrd="0" parTransId="{A0B61180-8C1B-47F7-A89E-2D61FC6294BF}" sibTransId="{C46EF463-78C9-42A4-8BF7-EDCF8382AFFD}"/>
    <dgm:cxn modelId="{3B910777-E33C-4989-9AE4-92C7FCFC1FB0}" type="presOf" srcId="{11425B3F-7443-4176-8447-0F2DCD913174}" destId="{269ECFD7-81DC-409B-9186-CBEA3764CA53}" srcOrd="0" destOrd="0" presId="urn:microsoft.com/office/officeart/2005/8/layout/process4"/>
    <dgm:cxn modelId="{B4F49A94-5406-43BB-B16E-EDEB05C1E033}" type="presParOf" srcId="{3FEB94AE-CD2A-4A5A-8D7F-332539586C2E}" destId="{D679C981-6267-4D33-8128-869060DB18E8}" srcOrd="0" destOrd="0" presId="urn:microsoft.com/office/officeart/2005/8/layout/process4"/>
    <dgm:cxn modelId="{8A79B270-A14D-4DCD-86CB-7A62358AE97C}" type="presParOf" srcId="{D679C981-6267-4D33-8128-869060DB18E8}" destId="{6DE0CC56-4895-434B-835E-4B16AA5A5CEF}" srcOrd="0" destOrd="0" presId="urn:microsoft.com/office/officeart/2005/8/layout/process4"/>
    <dgm:cxn modelId="{75E75E58-DFB6-4528-AF29-CF11B4B98580}" type="presParOf" srcId="{D679C981-6267-4D33-8128-869060DB18E8}" destId="{F8AD0048-12D8-4981-BA93-064FCC13A592}" srcOrd="1" destOrd="0" presId="urn:microsoft.com/office/officeart/2005/8/layout/process4"/>
    <dgm:cxn modelId="{8FA0E461-03A6-4301-8FBF-C8C9A32527BD}" type="presParOf" srcId="{D679C981-6267-4D33-8128-869060DB18E8}" destId="{DCA52D30-1A52-4310-9733-09DBE4FF3BA0}" srcOrd="2" destOrd="0" presId="urn:microsoft.com/office/officeart/2005/8/layout/process4"/>
    <dgm:cxn modelId="{5B27314A-1EF8-420A-AFED-048C3E260F43}" type="presParOf" srcId="{DCA52D30-1A52-4310-9733-09DBE4FF3BA0}" destId="{C3C2782E-5A35-48E5-92C5-33923488F6CF}" srcOrd="0" destOrd="0" presId="urn:microsoft.com/office/officeart/2005/8/layout/process4"/>
    <dgm:cxn modelId="{B66533A5-479C-45E8-B82E-B9DCDFA4AF81}" type="presParOf" srcId="{DCA52D30-1A52-4310-9733-09DBE4FF3BA0}" destId="{BF5BD8CD-E9A2-4637-B787-CA02B5850943}" srcOrd="1" destOrd="0" presId="urn:microsoft.com/office/officeart/2005/8/layout/process4"/>
    <dgm:cxn modelId="{47BF4E64-D5FC-4EEF-94B5-0013720F6B53}" type="presParOf" srcId="{3FEB94AE-CD2A-4A5A-8D7F-332539586C2E}" destId="{F21354D2-472F-4612-A4BD-61EE278D6EDD}" srcOrd="1" destOrd="0" presId="urn:microsoft.com/office/officeart/2005/8/layout/process4"/>
    <dgm:cxn modelId="{E0020728-E658-4D3B-AC09-FFB053F48CD1}" type="presParOf" srcId="{3FEB94AE-CD2A-4A5A-8D7F-332539586C2E}" destId="{59BD498E-CA06-4EA1-99FF-8E40FA0F8FAA}" srcOrd="2" destOrd="0" presId="urn:microsoft.com/office/officeart/2005/8/layout/process4"/>
    <dgm:cxn modelId="{1406D74D-BC5F-4C78-93E4-3E94A5C296A9}" type="presParOf" srcId="{59BD498E-CA06-4EA1-99FF-8E40FA0F8FAA}" destId="{269ECFD7-81DC-409B-9186-CBEA3764CA53}" srcOrd="0" destOrd="0" presId="urn:microsoft.com/office/officeart/2005/8/layout/process4"/>
    <dgm:cxn modelId="{FBF501C9-F308-4C4E-B03A-FC575F209822}" type="presParOf" srcId="{59BD498E-CA06-4EA1-99FF-8E40FA0F8FAA}" destId="{793DDFE9-157C-4D5B-8D15-9FC85C5D4E3A}" srcOrd="1" destOrd="0" presId="urn:microsoft.com/office/officeart/2005/8/layout/process4"/>
    <dgm:cxn modelId="{822045F2-9364-4401-B1A9-3F4DD5A35C1C}" type="presParOf" srcId="{59BD498E-CA06-4EA1-99FF-8E40FA0F8FAA}" destId="{AE23F9D4-9AA7-4C37-A60A-5849ACBF5344}" srcOrd="2" destOrd="0" presId="urn:microsoft.com/office/officeart/2005/8/layout/process4"/>
    <dgm:cxn modelId="{C7226CD1-04FE-4C02-8DFE-6295AA207282}" type="presParOf" srcId="{AE23F9D4-9AA7-4C37-A60A-5849ACBF5344}" destId="{1530964D-661B-4AD9-9155-10EC39D32241}" srcOrd="0" destOrd="0" presId="urn:microsoft.com/office/officeart/2005/8/layout/process4"/>
    <dgm:cxn modelId="{CCFA7DB0-C1B4-4389-A49A-119E05E088D8}" type="presParOf" srcId="{AE23F9D4-9AA7-4C37-A60A-5849ACBF5344}" destId="{64C95F91-AAE6-4652-8189-180B1653AC14}" srcOrd="1" destOrd="0" presId="urn:microsoft.com/office/officeart/2005/8/layout/process4"/>
    <dgm:cxn modelId="{E0696B6B-063C-4FCF-8B29-9F19675475A0}" type="presParOf" srcId="{3FEB94AE-CD2A-4A5A-8D7F-332539586C2E}" destId="{886A2B80-E923-4E7A-B9AB-309F93A4C57A}" srcOrd="3" destOrd="0" presId="urn:microsoft.com/office/officeart/2005/8/layout/process4"/>
    <dgm:cxn modelId="{A7BE5941-87C4-4B68-BCDE-EAD2E0B6FC15}" type="presParOf" srcId="{3FEB94AE-CD2A-4A5A-8D7F-332539586C2E}" destId="{102DC722-8FAD-4604-9648-0CDE446E40D9}" srcOrd="4" destOrd="0" presId="urn:microsoft.com/office/officeart/2005/8/layout/process4"/>
    <dgm:cxn modelId="{99DB6833-921E-4F0B-939D-33F72BB35104}" type="presParOf" srcId="{102DC722-8FAD-4604-9648-0CDE446E40D9}" destId="{F77230D3-54A1-4F3A-9D69-EC7A37598185}" srcOrd="0" destOrd="0" presId="urn:microsoft.com/office/officeart/2005/8/layout/process4"/>
    <dgm:cxn modelId="{C709B3AE-AB7F-4AA2-A343-EEBE2215E4B8}" type="presParOf" srcId="{102DC722-8FAD-4604-9648-0CDE446E40D9}" destId="{9B73293A-B1B6-42BE-B8C2-46F468120AFF}" srcOrd="1" destOrd="0" presId="urn:microsoft.com/office/officeart/2005/8/layout/process4"/>
    <dgm:cxn modelId="{73E8E449-4DB2-4A66-BA81-702473D4A709}" type="presParOf" srcId="{102DC722-8FAD-4604-9648-0CDE446E40D9}" destId="{7044A509-28BD-474B-8F10-1836DBBCF8FC}" srcOrd="2" destOrd="0" presId="urn:microsoft.com/office/officeart/2005/8/layout/process4"/>
    <dgm:cxn modelId="{04D32609-A2D3-448B-A46B-76CD66AF2F6F}" type="presParOf" srcId="{7044A509-28BD-474B-8F10-1836DBBCF8FC}" destId="{07C1C77B-4C70-455C-98EC-C238227AB98E}" srcOrd="0" destOrd="0" presId="urn:microsoft.com/office/officeart/2005/8/layout/process4"/>
    <dgm:cxn modelId="{6A21AC08-BD2B-4B88-B2B2-B4FD77754F4C}" type="presParOf" srcId="{7044A509-28BD-474B-8F10-1836DBBCF8FC}" destId="{CB206479-14FF-4BCE-99BF-07F38DCF4E2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3D328-2651-4C5A-B174-71374168531D}">
      <dsp:nvSpPr>
        <dsp:cNvPr id="0" name=""/>
        <dsp:cNvSpPr/>
      </dsp:nvSpPr>
      <dsp:spPr>
        <a:xfrm>
          <a:off x="2596131" y="0"/>
          <a:ext cx="3037337" cy="1670418"/>
        </a:xfrm>
        <a:prstGeom prst="trapezoid">
          <a:avLst>
            <a:gd name="adj" fmla="val 90915"/>
          </a:avLst>
        </a:prstGeom>
        <a:solidFill>
          <a:srgbClr val="D307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 smtClean="0">
            <a:solidFill>
              <a:schemeClr val="bg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Resource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requirements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596131" y="0"/>
        <a:ext cx="3037337" cy="1670418"/>
      </dsp:txXfrm>
    </dsp:sp>
    <dsp:sp modelId="{4E1F7FCE-E81A-44A2-AD19-5BF29F4B9523}">
      <dsp:nvSpPr>
        <dsp:cNvPr id="0" name=""/>
        <dsp:cNvSpPr/>
      </dsp:nvSpPr>
      <dsp:spPr>
        <a:xfrm>
          <a:off x="1705221" y="1670418"/>
          <a:ext cx="4819156" cy="979931"/>
        </a:xfrm>
        <a:prstGeom prst="trapezoid">
          <a:avLst>
            <a:gd name="adj" fmla="val 90915"/>
          </a:avLst>
        </a:prstGeom>
        <a:solidFill>
          <a:srgbClr val="F0425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Managing for results (the CREWS results based management framework)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2548573" y="1670418"/>
        <a:ext cx="3132452" cy="979931"/>
      </dsp:txXfrm>
    </dsp:sp>
    <dsp:sp modelId="{DDE8A142-AE04-4D01-86D6-F6866C096096}">
      <dsp:nvSpPr>
        <dsp:cNvPr id="0" name=""/>
        <dsp:cNvSpPr/>
      </dsp:nvSpPr>
      <dsp:spPr>
        <a:xfrm>
          <a:off x="872311" y="2650350"/>
          <a:ext cx="6484976" cy="916136"/>
        </a:xfrm>
        <a:prstGeom prst="trapezoid">
          <a:avLst>
            <a:gd name="adj" fmla="val 90915"/>
          </a:avLst>
        </a:prstGeom>
        <a:solidFill>
          <a:srgbClr val="F68E9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Strong positioning/ comparative advantage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2007182" y="2650350"/>
        <a:ext cx="4215234" cy="916136"/>
      </dsp:txXfrm>
    </dsp:sp>
    <dsp:sp modelId="{75653C3B-9B9A-4305-A69D-8DCFC40A078D}">
      <dsp:nvSpPr>
        <dsp:cNvPr id="0" name=""/>
        <dsp:cNvSpPr/>
      </dsp:nvSpPr>
      <dsp:spPr>
        <a:xfrm>
          <a:off x="0" y="3566487"/>
          <a:ext cx="8229600" cy="959475"/>
        </a:xfrm>
        <a:prstGeom prst="trapezoid">
          <a:avLst>
            <a:gd name="adj" fmla="val 90915"/>
          </a:avLst>
        </a:prstGeom>
        <a:solidFill>
          <a:srgbClr val="FBD5D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Demand/ needs assessment/ long term programming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1440179" y="3566487"/>
        <a:ext cx="5349240" cy="959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A2535-6E79-454A-8677-8176BE9C61C0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52EB2-8D91-471C-AC98-79BC932BA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1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52EB2-8D91-471C-AC98-79BC932BA6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3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9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6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54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9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0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2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594D-3B2A-412C-BEE2-4DF99E125CC7}" type="datetimeFigureOut">
              <a:rPr lang="en-US" smtClean="0"/>
              <a:t>18/03/2020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A6AD-CAEF-4AF5-AD3F-7B1CE07C1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gfdrr.org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s://www.gfdrr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1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845" y="2924944"/>
            <a:ext cx="7198568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CREWS Resource Mobilization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Presentation to the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Meeting </a:t>
            </a:r>
            <a:br>
              <a:rPr lang="en-US" sz="3600" dirty="0" smtClean="0"/>
            </a:br>
            <a:r>
              <a:rPr lang="en-US" sz="3600" dirty="0" smtClean="0"/>
              <a:t>of the CREWS Steering Committee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 smtClean="0"/>
              <a:t>8 </a:t>
            </a:r>
            <a:r>
              <a:rPr lang="en-US" sz="3200" dirty="0"/>
              <a:t>November 2017, </a:t>
            </a:r>
            <a:r>
              <a:rPr lang="en-US" sz="3200" dirty="0" smtClean="0"/>
              <a:t>Bonn, </a:t>
            </a:r>
            <a:r>
              <a:rPr lang="en-US" sz="3200" dirty="0"/>
              <a:t>Germany</a:t>
            </a:r>
            <a:br>
              <a:rPr lang="en-US" sz="3200" dirty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" y="1"/>
            <a:ext cx="3530529" cy="162838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304" y="5304863"/>
            <a:ext cx="630070" cy="40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00" y="5289441"/>
            <a:ext cx="654825" cy="43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691" y="5305871"/>
            <a:ext cx="677673" cy="41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7626" y="5289444"/>
            <a:ext cx="593007" cy="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0878" y="5273110"/>
            <a:ext cx="630070" cy="4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WBG_Horizontal-RGB-hig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00" y="6194589"/>
            <a:ext cx="2414798" cy="47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9" y="5962232"/>
            <a:ext cx="584590" cy="7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20120601_Final_English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018" y="6227178"/>
            <a:ext cx="1355347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GFDRR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84931" y="6299232"/>
            <a:ext cx="1433116" cy="32716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529768" y="612447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mobilization -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/>
              <a:t>USD 100 million </a:t>
            </a:r>
            <a:r>
              <a:rPr lang="en-US" dirty="0" smtClean="0"/>
              <a:t>target - commitment made at Sendai, March 2015, and COP21, November 2015 for the 2016-2020 CREWS </a:t>
            </a:r>
            <a:r>
              <a:rPr lang="en-US" dirty="0" err="1"/>
              <a:t>p</a:t>
            </a:r>
            <a:r>
              <a:rPr lang="en-US" dirty="0" err="1" smtClean="0"/>
              <a:t>rogramme</a:t>
            </a:r>
            <a:r>
              <a:rPr lang="en-US" dirty="0" smtClean="0"/>
              <a:t> cycle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USD 30 million committed at COP21 (Australia, France, Germany, Luxembourg, Netherlands. Canada provided resources directly to WMO)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As of November 2017, 70% of Trust Fund expenditure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mobilization -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Third Steering Committee Meeting requested the Secretariat with Implementing Partners to develop the outlines of an Investment Case for CREWS</a:t>
            </a:r>
          </a:p>
          <a:p>
            <a:pPr marL="0" indent="0">
              <a:buClr>
                <a:srgbClr val="C00000"/>
              </a:buClr>
              <a:buNone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Fourth Steering Committee Meeting requested </a:t>
            </a:r>
            <a:r>
              <a:rPr lang="en-US" dirty="0"/>
              <a:t>the </a:t>
            </a:r>
            <a:r>
              <a:rPr lang="en-US" dirty="0" smtClean="0"/>
              <a:t>Secretariat with </a:t>
            </a:r>
            <a:r>
              <a:rPr lang="en-US" dirty="0"/>
              <a:t>Implementing Partners </a:t>
            </a:r>
            <a:r>
              <a:rPr lang="en-US" dirty="0" smtClean="0"/>
              <a:t>to finalize the Investment Case as a short document.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Investment Case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1628800"/>
            <a:ext cx="3980881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1611045"/>
            <a:ext cx="41044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358775" algn="l"/>
              </a:tabLst>
            </a:pPr>
            <a:r>
              <a:rPr lang="en-US" sz="2400" u="sng" dirty="0" smtClean="0"/>
              <a:t>Outline</a:t>
            </a:r>
          </a:p>
          <a:p>
            <a:pPr>
              <a:buClr>
                <a:srgbClr val="C00000"/>
              </a:buClr>
              <a:tabLst>
                <a:tab pos="358775" algn="l"/>
              </a:tabLst>
            </a:pPr>
            <a:endParaRPr lang="en-US" sz="24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The Opportunity</a:t>
            </a:r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en-US" sz="20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Status of Fund and Projects</a:t>
            </a:r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en-US" sz="20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The CREWS Value Proposition</a:t>
            </a:r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en-US" sz="20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Financing Goal</a:t>
            </a:r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en-US" sz="20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Funding Objectives</a:t>
            </a:r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en-US" sz="2000" dirty="0" smtClean="0"/>
          </a:p>
          <a:p>
            <a:pPr marL="446088" indent="-446088">
              <a:buClr>
                <a:srgbClr val="C00000"/>
              </a:buClr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en-US" sz="2000" dirty="0" smtClean="0"/>
              <a:t>Next Steps</a:t>
            </a:r>
          </a:p>
          <a:p>
            <a:endParaRPr lang="fr-CH" sz="2400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Mobilization Plan for the CREWS Trust Fund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8283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Mobilization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Deepen Relations with Existing Donors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Diversify Donor Base to New Funding Streams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Appropriate </a:t>
            </a:r>
            <a:r>
              <a:rPr lang="en-US" dirty="0"/>
              <a:t>communication approach that accurately explains and demonstrates the advantages of </a:t>
            </a:r>
            <a:r>
              <a:rPr lang="en-US" dirty="0" smtClean="0"/>
              <a:t>supporting CREWS</a:t>
            </a:r>
            <a:r>
              <a:rPr lang="en-US" dirty="0"/>
              <a:t> </a:t>
            </a: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Firmly link the  resource mobilization plan to the CREWS Investment Plan 2016-2020 and the USD 100 million target.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Mobilization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Emphasis on results and the effectiveness </a:t>
            </a:r>
            <a:r>
              <a:rPr lang="en-US" dirty="0"/>
              <a:t>of country </a:t>
            </a:r>
            <a:r>
              <a:rPr lang="en-US" dirty="0" err="1" smtClean="0"/>
              <a:t>programmes</a:t>
            </a:r>
            <a:r>
              <a:rPr lang="en-US" dirty="0" smtClean="0"/>
              <a:t> and CREWS business model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Align with </a:t>
            </a:r>
            <a:r>
              <a:rPr lang="en-US" dirty="0"/>
              <a:t>matching </a:t>
            </a:r>
            <a:r>
              <a:rPr lang="en-US" dirty="0" smtClean="0"/>
              <a:t>interests of partner country priorities – bilateral consultations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Clarify comparative advantage</a:t>
            </a:r>
          </a:p>
          <a:p>
            <a:pPr marL="0" indent="0">
              <a:buClr>
                <a:srgbClr val="C00000"/>
              </a:buClr>
              <a:buNone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Share a timeline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Timeline/Next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000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6381328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15" y="6381328"/>
            <a:ext cx="866233" cy="39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00" y="164731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" y="3"/>
            <a:ext cx="3530529" cy="1628385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304" y="5304863"/>
            <a:ext cx="630070" cy="40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5980" y="5276492"/>
            <a:ext cx="702422" cy="44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200" y="5289441"/>
            <a:ext cx="654825" cy="43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691" y="5305871"/>
            <a:ext cx="677673" cy="41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7626" y="5289444"/>
            <a:ext cx="593007" cy="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0878" y="5273110"/>
            <a:ext cx="630070" cy="4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" descr="WBG_Horizontal-RGB-high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00" y="6194589"/>
            <a:ext cx="2414798" cy="47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9" y="5962232"/>
            <a:ext cx="584590" cy="78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2" descr="20120601_Final_Englis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018" y="6227178"/>
            <a:ext cx="1355347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GFDRR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84931" y="6299232"/>
            <a:ext cx="1433116" cy="3271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753" y="3356992"/>
            <a:ext cx="59434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Climate Risk and Early Warning Systems (CREWS) Secretariat</a:t>
            </a:r>
            <a:br>
              <a:rPr lang="en-US" b="1" dirty="0"/>
            </a:br>
            <a:r>
              <a:rPr lang="en-US" b="1" dirty="0"/>
              <a:t>World Meteorological Organization (WMO)</a:t>
            </a:r>
            <a:br>
              <a:rPr lang="en-US" b="1" dirty="0"/>
            </a:br>
            <a:r>
              <a:rPr lang="en-US" b="1" dirty="0" smtClean="0"/>
              <a:t>www.crewsinitiative.org</a:t>
            </a:r>
            <a:r>
              <a:rPr lang="en-US" b="1" dirty="0"/>
              <a:t> 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69108" y="629529"/>
            <a:ext cx="21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CREWS/SC.5/infdoc.5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303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CREWS Resource Mobilization  Presentation to the 5th Meeting  of the CREWS Steering Committee 8 November 2017, Bonn, Germany </vt:lpstr>
      <vt:lpstr>Resource mobilization - status</vt:lpstr>
      <vt:lpstr>Resource mobilization - status</vt:lpstr>
      <vt:lpstr>Draft Investment Case</vt:lpstr>
      <vt:lpstr>Resource Mobilization Plan for the CREWS Trust Fund</vt:lpstr>
      <vt:lpstr>Resource Mobilization Plan</vt:lpstr>
      <vt:lpstr>Resource Mobilization Plan</vt:lpstr>
      <vt:lpstr>Timeline/Next Steps</vt:lpstr>
      <vt:lpstr>Thank You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Harding</dc:creator>
  <cp:lastModifiedBy>Catherine Thompson</cp:lastModifiedBy>
  <cp:revision>28</cp:revision>
  <dcterms:created xsi:type="dcterms:W3CDTF">2017-11-04T17:04:23Z</dcterms:created>
  <dcterms:modified xsi:type="dcterms:W3CDTF">2020-03-18T14:32:18Z</dcterms:modified>
</cp:coreProperties>
</file>